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37" d="100"/>
          <a:sy n="37" d="100"/>
        </p:scale>
        <p:origin x="1740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5AAF-85BE-4A3F-8CB0-FBD9B738BC06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232C5-76DC-4A47-B6EF-2F500B0E3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02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C5AAF-85BE-4A3F-8CB0-FBD9B738BC06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232C5-76DC-4A47-B6EF-2F500B0E3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0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662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A4 210 x 297 mm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真琴</dc:creator>
  <cp:lastModifiedBy>user</cp:lastModifiedBy>
  <cp:revision>2</cp:revision>
  <dcterms:created xsi:type="dcterms:W3CDTF">2015-06-24T06:28:10Z</dcterms:created>
  <dcterms:modified xsi:type="dcterms:W3CDTF">2015-06-26T11:39:41Z</dcterms:modified>
</cp:coreProperties>
</file>