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022" y="-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53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94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37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34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20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7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57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3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49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77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25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195F-D9B0-4124-82FE-F88914ACD7A3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5C7DA-3F40-40C6-B765-D7CAC0D7D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0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tsukohoya@ezweb.ne.j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" y="0"/>
            <a:ext cx="6857998" cy="9777535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7999" cy="990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" y="0"/>
            <a:ext cx="6857998" cy="9906000"/>
          </a:xfrm>
        </p:spPr>
        <p:txBody>
          <a:bodyPr>
            <a:normAutofit fontScale="55000" lnSpcReduction="20000"/>
          </a:bodyPr>
          <a:lstStyle/>
          <a:p>
            <a:pPr algn="just">
              <a:spcAft>
                <a:spcPts val="0"/>
              </a:spcAft>
            </a:pPr>
            <a:r>
              <a:rPr lang="en-US" altLang="ja-JP" kern="100" dirty="0" smtClean="0">
                <a:effectLst/>
                <a:latin typeface="Century"/>
                <a:ea typeface="ＭＳ 明朝"/>
                <a:cs typeface="Times New Roman"/>
              </a:rPr>
              <a:t> </a:t>
            </a:r>
            <a:endParaRPr lang="ja-JP" altLang="ja-JP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altLang="ja-JP" kern="100" dirty="0" smtClean="0">
                <a:effectLst/>
                <a:latin typeface="Century"/>
                <a:ea typeface="ＭＳ 明朝"/>
                <a:cs typeface="Times New Roman"/>
              </a:rPr>
              <a:t> </a:t>
            </a:r>
            <a:endParaRPr lang="ja-JP" altLang="ja-JP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endParaRPr lang="ja-JP" altLang="ja-JP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r>
              <a:rPr lang="ja-JP" altLang="ja-JP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アメリカ人の先生の英語サークル</a:t>
            </a:r>
            <a:endParaRPr lang="ja-JP" altLang="ja-JP" sz="51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r>
              <a:rPr lang="ja-JP" altLang="ja-JP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イースターの卵作りと宝探し</a:t>
            </a:r>
            <a:endParaRPr lang="ja-JP" altLang="ja-JP" sz="51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 indent="991870" algn="l">
              <a:spcAft>
                <a:spcPts val="0"/>
              </a:spcAft>
            </a:pPr>
            <a:r>
              <a:rPr lang="en-US" altLang="ja-JP" sz="5100" b="1" kern="100" dirty="0" smtClean="0">
                <a:solidFill>
                  <a:srgbClr val="002060"/>
                </a:solidFill>
                <a:effectLst/>
                <a:latin typeface="AR丸ゴシック体M"/>
                <a:ea typeface="ＭＳ 明朝"/>
                <a:cs typeface="Times New Roman"/>
              </a:rPr>
              <a:t> </a:t>
            </a:r>
            <a:endParaRPr lang="en-US" altLang="ja-JP" sz="5100" kern="100" dirty="0">
              <a:latin typeface="Century"/>
              <a:ea typeface="ＭＳ 明朝"/>
              <a:cs typeface="Times New Roman"/>
            </a:endParaRPr>
          </a:p>
          <a:p>
            <a:pPr indent="991870" algn="l">
              <a:spcAft>
                <a:spcPts val="0"/>
              </a:spcAft>
            </a:pP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日時・場所：</a:t>
            </a:r>
            <a:endParaRPr lang="ja-JP" altLang="ja-JP" sz="51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 indent="915035" algn="l">
              <a:spcAft>
                <a:spcPts val="0"/>
              </a:spcAft>
            </a:pPr>
            <a:r>
              <a:rPr lang="en-US" altLang="ja-JP" sz="5100" b="1" kern="0" dirty="0" smtClean="0">
                <a:solidFill>
                  <a:srgbClr val="002060"/>
                </a:solidFill>
                <a:effectLst/>
                <a:latin typeface="AR丸ゴシック体M"/>
                <a:ea typeface="ＭＳ 明朝"/>
                <a:cs typeface="Times New Roman"/>
              </a:rPr>
              <a:t>4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月</a:t>
            </a:r>
            <a:r>
              <a:rPr lang="en-US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12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日</a:t>
            </a:r>
            <a:r>
              <a:rPr lang="en-US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(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火</a:t>
            </a:r>
            <a:r>
              <a:rPr lang="en-US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) 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多摩平の森ふれあい館</a:t>
            </a:r>
            <a:endParaRPr lang="ja-JP" altLang="ja-JP" sz="51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 indent="1525270" algn="l">
              <a:spcAft>
                <a:spcPts val="0"/>
              </a:spcAft>
            </a:pPr>
            <a:r>
              <a:rPr lang="en-US" altLang="ja-JP" sz="5100" b="1" kern="0" dirty="0" smtClean="0">
                <a:solidFill>
                  <a:srgbClr val="002060"/>
                </a:solidFill>
                <a:effectLst/>
                <a:latin typeface="AR丸ゴシック体M"/>
                <a:ea typeface="ＭＳ 明朝"/>
                <a:cs typeface="Times New Roman"/>
              </a:rPr>
              <a:t>15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日</a:t>
            </a:r>
            <a:r>
              <a:rPr lang="en-US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(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金</a:t>
            </a:r>
            <a:r>
              <a:rPr lang="en-US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) 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新町交流センター</a:t>
            </a:r>
            <a:endParaRPr lang="ja-JP" altLang="ja-JP" sz="51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 indent="1525270" algn="l">
              <a:spcAft>
                <a:spcPts val="0"/>
              </a:spcAft>
            </a:pPr>
            <a:r>
              <a:rPr lang="en-US" altLang="ja-JP" sz="5100" b="1" kern="0" dirty="0" smtClean="0">
                <a:solidFill>
                  <a:srgbClr val="002060"/>
                </a:solidFill>
                <a:effectLst/>
                <a:latin typeface="AR丸ゴシック体M"/>
                <a:ea typeface="ＭＳ 明朝"/>
                <a:cs typeface="Times New Roman"/>
              </a:rPr>
              <a:t>18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日</a:t>
            </a:r>
            <a:r>
              <a:rPr lang="en-US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(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月</a:t>
            </a:r>
            <a:r>
              <a:rPr lang="en-US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) 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新町交流センター</a:t>
            </a:r>
            <a:endParaRPr lang="ja-JP" altLang="ja-JP" sz="51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 indent="610235" algn="l">
              <a:spcAft>
                <a:spcPts val="0"/>
              </a:spcAft>
            </a:pPr>
            <a:r>
              <a:rPr lang="ja-JP" altLang="ja-JP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対象：幼稚園～小学生</a:t>
            </a:r>
            <a:endParaRPr lang="en-US" altLang="ja-JP" sz="5100" kern="100" dirty="0">
              <a:latin typeface="Century"/>
              <a:ea typeface="ＭＳ 明朝"/>
              <a:cs typeface="Times New Roman"/>
            </a:endParaRPr>
          </a:p>
          <a:p>
            <a:pPr indent="610235" algn="l">
              <a:spcAft>
                <a:spcPts val="0"/>
              </a:spcAft>
            </a:pPr>
            <a:r>
              <a:rPr lang="ja-JP" altLang="en-US" sz="5100" b="1" kern="100" dirty="0">
                <a:solidFill>
                  <a:srgbClr val="002060"/>
                </a:solidFill>
                <a:latin typeface="Century"/>
                <a:ea typeface="ＭＳ 明朝"/>
                <a:cs typeface="Times New Roman"/>
              </a:rPr>
              <a:t>　</a:t>
            </a:r>
            <a:r>
              <a:rPr lang="ja-JP" altLang="ja-JP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★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年齢によって時間が異なります。</a:t>
            </a:r>
            <a:endParaRPr lang="ja-JP" altLang="ja-JP" sz="51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 indent="610235" algn="l">
              <a:spcAft>
                <a:spcPts val="0"/>
              </a:spcAft>
            </a:pP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内容：伝統的なイースターの遊びを</a:t>
            </a:r>
            <a:endParaRPr lang="en-US" altLang="ja-JP" sz="5100" b="1" kern="0" dirty="0" smtClean="0">
              <a:solidFill>
                <a:srgbClr val="002060"/>
              </a:solidFill>
              <a:effectLst/>
              <a:latin typeface="Century"/>
              <a:ea typeface="AR丸ゴシック体M"/>
              <a:cs typeface="Times New Roman"/>
            </a:endParaRPr>
          </a:p>
          <a:p>
            <a:pPr indent="610235" algn="l">
              <a:spcAft>
                <a:spcPts val="0"/>
              </a:spcAft>
            </a:pPr>
            <a:r>
              <a:rPr lang="ja-JP" altLang="en-US" sz="5100" b="1" kern="0" dirty="0">
                <a:solidFill>
                  <a:srgbClr val="002060"/>
                </a:solidFill>
                <a:latin typeface="Century"/>
                <a:ea typeface="AR丸ゴシック体M"/>
                <a:cs typeface="Times New Roman"/>
              </a:rPr>
              <a:t>　</a:t>
            </a:r>
            <a:r>
              <a:rPr lang="ja-JP" altLang="en-US" sz="5100" b="1" kern="0" dirty="0" smtClean="0">
                <a:solidFill>
                  <a:srgbClr val="002060"/>
                </a:solidFill>
                <a:latin typeface="Century"/>
                <a:ea typeface="AR丸ゴシック体M"/>
                <a:cs typeface="Times New Roman"/>
              </a:rPr>
              <a:t>　　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アメリカ人の先生と一緒に</a:t>
            </a:r>
            <a:r>
              <a:rPr lang="ja-JP" altLang="ja-JP" sz="5100" b="1" kern="0" dirty="0" err="1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楽し</a:t>
            </a:r>
            <a:endParaRPr lang="en-US" altLang="ja-JP" sz="5100" b="1" kern="0" dirty="0" smtClean="0">
              <a:solidFill>
                <a:srgbClr val="002060"/>
              </a:solidFill>
              <a:effectLst/>
              <a:latin typeface="Century"/>
              <a:ea typeface="AR丸ゴシック体M"/>
              <a:cs typeface="Times New Roman"/>
            </a:endParaRPr>
          </a:p>
          <a:p>
            <a:pPr indent="610235" algn="l">
              <a:spcAft>
                <a:spcPts val="0"/>
              </a:spcAft>
            </a:pPr>
            <a:r>
              <a:rPr lang="ja-JP" altLang="en-US" sz="5100" b="1" kern="0" dirty="0">
                <a:solidFill>
                  <a:srgbClr val="002060"/>
                </a:solidFill>
                <a:latin typeface="Century"/>
                <a:ea typeface="AR丸ゴシック体M"/>
                <a:cs typeface="Times New Roman"/>
              </a:rPr>
              <a:t>　</a:t>
            </a:r>
            <a:r>
              <a:rPr lang="ja-JP" altLang="en-US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　　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みます。</a:t>
            </a:r>
            <a:endParaRPr lang="ja-JP" altLang="ja-JP" sz="51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 algn="l">
              <a:spcAft>
                <a:spcPts val="0"/>
              </a:spcAft>
            </a:pP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　　参加費：</a:t>
            </a:r>
            <a:r>
              <a:rPr lang="en-US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200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円</a:t>
            </a:r>
            <a:endParaRPr lang="en-US" altLang="ja-JP" sz="5100" b="1" kern="0" dirty="0" smtClean="0">
              <a:solidFill>
                <a:srgbClr val="002060"/>
              </a:solidFill>
              <a:effectLst/>
              <a:latin typeface="Century"/>
              <a:ea typeface="AR丸ゴシック体M"/>
              <a:cs typeface="Times New Roman"/>
            </a:endParaRPr>
          </a:p>
          <a:p>
            <a:pPr algn="l">
              <a:spcAft>
                <a:spcPts val="0"/>
              </a:spcAft>
            </a:pPr>
            <a:r>
              <a:rPr lang="ja-JP" altLang="en-US" sz="5100" b="1" kern="0" dirty="0">
                <a:solidFill>
                  <a:srgbClr val="002060"/>
                </a:solidFill>
                <a:latin typeface="Century"/>
                <a:ea typeface="AR丸ゴシック体M"/>
                <a:cs typeface="Times New Roman"/>
              </a:rPr>
              <a:t>　</a:t>
            </a:r>
            <a:r>
              <a:rPr lang="ja-JP" altLang="en-US" sz="5100" b="1" kern="0" dirty="0" smtClean="0">
                <a:solidFill>
                  <a:srgbClr val="002060"/>
                </a:solidFill>
                <a:latin typeface="Century"/>
                <a:ea typeface="AR丸ゴシック体M"/>
                <a:cs typeface="Times New Roman"/>
              </a:rPr>
              <a:t>　　</a:t>
            </a:r>
            <a:r>
              <a:rPr lang="ja-JP" altLang="ja-JP" sz="5100" b="1" kern="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（イースターのお菓子代です。）</a:t>
            </a:r>
            <a:endParaRPr lang="ja-JP" altLang="ja-JP" sz="51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 indent="915035" algn="l">
              <a:spcAft>
                <a:spcPts val="0"/>
              </a:spcAft>
            </a:pPr>
            <a:endParaRPr lang="en-US" altLang="ja-JP" sz="5100" b="1" kern="0" dirty="0" smtClean="0">
              <a:solidFill>
                <a:srgbClr val="002060"/>
              </a:solidFill>
              <a:latin typeface="AR丸ゴシック体M"/>
              <a:ea typeface="ＭＳ 明朝"/>
              <a:cs typeface="Times New Roman"/>
            </a:endParaRPr>
          </a:p>
          <a:p>
            <a:pPr indent="915035" algn="l">
              <a:spcAft>
                <a:spcPts val="0"/>
              </a:spcAft>
            </a:pPr>
            <a:endParaRPr lang="en-US" altLang="ja-JP" sz="5100" b="1" kern="100" smtClean="0">
              <a:solidFill>
                <a:srgbClr val="002060"/>
              </a:solidFill>
              <a:effectLst/>
              <a:latin typeface="Century"/>
              <a:ea typeface="AR丸ゴシック体M"/>
              <a:cs typeface="Times New Roman"/>
            </a:endParaRPr>
          </a:p>
          <a:p>
            <a:pPr indent="915035" algn="l">
              <a:spcAft>
                <a:spcPts val="0"/>
              </a:spcAft>
            </a:pPr>
            <a:endParaRPr lang="en-US" altLang="ja-JP" sz="5100" b="1" kern="100" dirty="0" smtClean="0">
              <a:solidFill>
                <a:srgbClr val="002060"/>
              </a:solidFill>
              <a:effectLst/>
              <a:latin typeface="Century"/>
              <a:ea typeface="AR丸ゴシック体M"/>
              <a:cs typeface="Times New Roman"/>
            </a:endParaRPr>
          </a:p>
          <a:p>
            <a:pPr indent="915035" algn="l">
              <a:spcAft>
                <a:spcPts val="0"/>
              </a:spcAft>
            </a:pPr>
            <a:endParaRPr lang="en-US" altLang="ja-JP" sz="5100" b="1" kern="100" dirty="0">
              <a:solidFill>
                <a:srgbClr val="002060"/>
              </a:solidFill>
              <a:latin typeface="Century"/>
              <a:ea typeface="AR丸ゴシック体M"/>
              <a:cs typeface="Times New Roman"/>
            </a:endParaRPr>
          </a:p>
          <a:p>
            <a:pPr indent="915035" algn="l">
              <a:spcAft>
                <a:spcPts val="0"/>
              </a:spcAft>
            </a:pPr>
            <a:r>
              <a:rPr lang="ja-JP" altLang="ja-JP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お問い合わせ・お申込み：</a:t>
            </a:r>
            <a:endParaRPr lang="en-US" altLang="ja-JP" sz="5100" b="1" kern="100" dirty="0" smtClean="0">
              <a:solidFill>
                <a:srgbClr val="002060"/>
              </a:solidFill>
              <a:effectLst/>
              <a:latin typeface="Century"/>
              <a:ea typeface="AR丸ゴシック体M"/>
              <a:cs typeface="Times New Roman"/>
            </a:endParaRPr>
          </a:p>
          <a:p>
            <a:pPr indent="915035" algn="l">
              <a:spcAft>
                <a:spcPts val="0"/>
              </a:spcAft>
            </a:pPr>
            <a:r>
              <a:rPr lang="ja-JP" altLang="en-US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　　　　　</a:t>
            </a:r>
            <a:r>
              <a:rPr lang="en-US" altLang="ja-JP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042</a:t>
            </a:r>
            <a:r>
              <a:rPr lang="ja-JP" altLang="ja-JP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－</a:t>
            </a:r>
            <a:r>
              <a:rPr lang="en-US" altLang="ja-JP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587</a:t>
            </a:r>
            <a:r>
              <a:rPr lang="ja-JP" altLang="ja-JP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－</a:t>
            </a:r>
            <a:r>
              <a:rPr lang="en-US" altLang="ja-JP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7981</a:t>
            </a:r>
            <a:r>
              <a:rPr lang="ja-JP" altLang="ja-JP" sz="5100" b="1" kern="100" dirty="0" smtClean="0">
                <a:solidFill>
                  <a:srgbClr val="002060"/>
                </a:solidFill>
                <a:effectLst/>
                <a:latin typeface="Century"/>
                <a:ea typeface="AR丸ゴシック体M"/>
                <a:cs typeface="Times New Roman"/>
              </a:rPr>
              <a:t>保谷</a:t>
            </a:r>
            <a:endParaRPr lang="ja-JP" altLang="ja-JP" sz="51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r>
              <a:rPr lang="en-US" altLang="ja-JP" sz="5100" b="1" u="sng" kern="100" dirty="0" smtClean="0">
                <a:solidFill>
                  <a:srgbClr val="0000FF"/>
                </a:solidFill>
                <a:effectLst/>
                <a:latin typeface="AR丸ゴシック体M"/>
                <a:ea typeface="ＭＳ 明朝"/>
                <a:cs typeface="Times New Roman"/>
                <a:hlinkClick r:id="rId3"/>
              </a:rPr>
              <a:t>atsukohoya@ezweb.ne.jp</a:t>
            </a:r>
            <a:endParaRPr lang="ja-JP" altLang="ja-JP" sz="5100" kern="100" dirty="0" smtClean="0">
              <a:effectLst/>
              <a:latin typeface="Century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7390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Atsuko Hoya</dc:creator>
  <cp:lastModifiedBy>Atsuko Hoya</cp:lastModifiedBy>
  <cp:revision>2</cp:revision>
  <dcterms:created xsi:type="dcterms:W3CDTF">2016-03-29T08:45:40Z</dcterms:created>
  <dcterms:modified xsi:type="dcterms:W3CDTF">2016-03-29T08:55:56Z</dcterms:modified>
</cp:coreProperties>
</file>