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94568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8F7"/>
    <a:srgbClr val="7C08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52" d="100"/>
          <a:sy n="52" d="100"/>
        </p:scale>
        <p:origin x="1485" y="24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9184B-6749-4CDC-9B81-D9119088A95F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6125"/>
            <a:ext cx="26352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7B25C-F257-48E5-A4BA-0DDE636D2F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861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7B25C-F257-48E5-A4BA-0DDE636D2FF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793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51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4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37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37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52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78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78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1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7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83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92211-4E42-49E3-B075-3ECF1222EB6E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02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D53E6266-64C5-48C1-A743-DAB7A457D840}"/>
              </a:ext>
            </a:extLst>
          </p:cNvPr>
          <p:cNvGrpSpPr/>
          <p:nvPr/>
        </p:nvGrpSpPr>
        <p:grpSpPr>
          <a:xfrm>
            <a:off x="612279" y="5612469"/>
            <a:ext cx="4936381" cy="4146974"/>
            <a:chOff x="546901" y="5618402"/>
            <a:chExt cx="4936381" cy="4146974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AE90A5C4-8F9C-40E4-ACBD-75A49D26B4E6}"/>
                </a:ext>
              </a:extLst>
            </p:cNvPr>
            <p:cNvSpPr txBox="1"/>
            <p:nvPr/>
          </p:nvSpPr>
          <p:spPr>
            <a:xfrm>
              <a:off x="838603" y="5799063"/>
              <a:ext cx="4502234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800"/>
                </a:lnSpc>
              </a:pPr>
              <a:r>
                <a:rPr kumimoji="1" lang="ja-JP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日　時：</a:t>
              </a:r>
              <a:r>
                <a:rPr kumimoji="1" lang="en-US" altLang="ja-JP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highlight>
                    <a:srgbClr val="FFFF00"/>
                  </a:highlight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10</a:t>
              </a:r>
              <a:r>
                <a:rPr kumimoji="1" lang="ja-JP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highlight>
                    <a:srgbClr val="FFFF00"/>
                  </a:highlight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月</a:t>
              </a:r>
              <a:r>
                <a:rPr kumimoji="1" lang="en-US" altLang="ja-JP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highlight>
                    <a:srgbClr val="FFFF00"/>
                  </a:highlight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4</a:t>
              </a:r>
              <a:r>
                <a:rPr kumimoji="1" lang="ja-JP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highlight>
                    <a:srgbClr val="FFFF00"/>
                  </a:highlight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日</a:t>
              </a:r>
              <a:r>
                <a:rPr kumimoji="1" lang="ja-JP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highlight>
                    <a:srgbClr val="FFFF00"/>
                  </a:highlight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（</a:t>
              </a:r>
              <a:r>
                <a:rPr kumimoji="1" lang="ja-JP" altLang="en-US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highlight>
                    <a:srgbClr val="FFFF00"/>
                  </a:highlight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水</a:t>
              </a:r>
              <a:r>
                <a:rPr kumimoji="1" lang="ja-JP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highlight>
                    <a:srgbClr val="FFFF00"/>
                  </a:highlight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）</a:t>
              </a:r>
              <a:endParaRPr kumimoji="1"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  <a:p>
              <a:pPr>
                <a:lnSpc>
                  <a:spcPts val="4800"/>
                </a:lnSpc>
              </a:pPr>
              <a:r>
                <a:rPr lang="ja-JP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　　　　</a:t>
              </a:r>
              <a:r>
                <a:rPr kumimoji="1" lang="ja-JP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１３：３０より</a:t>
              </a:r>
              <a:endParaRPr kumimoji="1"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  <a:p>
              <a:pPr>
                <a:lnSpc>
                  <a:spcPts val="4800"/>
                </a:lnSpc>
              </a:pPr>
              <a:r>
                <a:rPr lang="ja-JP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会　場：</a:t>
              </a:r>
              <a:r>
                <a:rPr lang="ja-JP" altLang="en-US" sz="4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マザアス日野</a:t>
              </a:r>
              <a:endPara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  <a:p>
              <a:pPr>
                <a:lnSpc>
                  <a:spcPts val="4800"/>
                </a:lnSpc>
              </a:pPr>
              <a:r>
                <a:rPr kumimoji="1" lang="ja-JP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参加費：</a:t>
              </a:r>
              <a:r>
                <a:rPr kumimoji="1" lang="ja-JP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無料</a:t>
              </a:r>
              <a:endParaRPr kumimoji="1"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  <a:p>
              <a:pPr>
                <a:lnSpc>
                  <a:spcPts val="4800"/>
                </a:lnSpc>
              </a:pPr>
              <a:r>
                <a:rPr lang="ja-JP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共　催</a:t>
              </a:r>
              <a:r>
                <a:rPr lang="ja-JP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：</a:t>
              </a:r>
              <a:r>
                <a:rPr lang="ja-JP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地域包括支援センター</a:t>
              </a:r>
              <a:endPara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  <a:p>
              <a:pPr>
                <a:lnSpc>
                  <a:spcPts val="4800"/>
                </a:lnSpc>
              </a:pPr>
              <a:r>
                <a:rPr lang="ja-JP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　　　</a:t>
              </a:r>
              <a:r>
                <a:rPr lang="en-US" altLang="ja-JP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『</a:t>
              </a:r>
              <a:r>
                <a:rPr lang="ja-JP" alt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多摩川苑</a:t>
              </a:r>
              <a:r>
                <a:rPr lang="en-US" altLang="ja-JP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』</a:t>
              </a:r>
              <a:r>
                <a:rPr lang="ja-JP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　</a:t>
              </a:r>
              <a:r>
                <a:rPr lang="ja-JP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　　</a:t>
              </a:r>
              <a:endParaRPr kumimoji="1" lang="en-US" altLang="ja-JP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96ED40C4-267F-4912-969E-C69E856A89BC}"/>
                </a:ext>
              </a:extLst>
            </p:cNvPr>
            <p:cNvSpPr/>
            <p:nvPr/>
          </p:nvSpPr>
          <p:spPr>
            <a:xfrm>
              <a:off x="546901" y="5618402"/>
              <a:ext cx="4936381" cy="4146974"/>
            </a:xfrm>
            <a:prstGeom prst="roundRect">
              <a:avLst/>
            </a:prstGeom>
            <a:noFill/>
            <a:ln w="381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5794273" y="449712"/>
            <a:ext cx="1544012" cy="96495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>
              <a:lnSpc>
                <a:spcPts val="10560"/>
              </a:lnSpc>
            </a:pPr>
            <a:r>
              <a:rPr kumimoji="1" lang="en-US" altLang="ja-JP" sz="8800" b="1" spc="6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『</a:t>
            </a:r>
            <a:r>
              <a:rPr kumimoji="1" lang="ja-JP" altLang="en-US" sz="8800" b="1" spc="6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民謡を楽しむ会</a:t>
            </a:r>
            <a:r>
              <a:rPr kumimoji="1" lang="en-US" altLang="ja-JP" sz="8800" b="1" spc="6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』</a:t>
            </a:r>
            <a:endParaRPr kumimoji="1" lang="ja-JP" altLang="en-US" sz="8800" b="1" spc="6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0"/>
            <a:ext cx="252239" cy="10693400"/>
          </a:xfrm>
          <a:prstGeom prst="rect">
            <a:avLst/>
          </a:prstGeom>
          <a:gradFill>
            <a:gsLst>
              <a:gs pos="0">
                <a:srgbClr val="7C084D"/>
              </a:gs>
              <a:gs pos="100000">
                <a:srgbClr val="FED8F7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744DBEC-D375-40DD-A47A-7D0711DF59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567" y="702836"/>
            <a:ext cx="3659969" cy="956443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4539E1B-A25A-4D93-BDE9-4D7AF463AD72}"/>
              </a:ext>
            </a:extLst>
          </p:cNvPr>
          <p:cNvSpPr txBox="1"/>
          <p:nvPr/>
        </p:nvSpPr>
        <p:spPr>
          <a:xfrm>
            <a:off x="701915" y="1984669"/>
            <a:ext cx="51015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出演</a:t>
            </a:r>
            <a:r>
              <a:rPr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★</a:t>
            </a:r>
            <a:r>
              <a:rPr kumimoji="1" lang="ja-JP" altLang="en-US" sz="3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夕照会会主</a:t>
            </a:r>
            <a:r>
              <a:rPr kumimoji="1"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kumimoji="1"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kumimoji="1"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藤本夕照先生</a:t>
            </a:r>
            <a:endParaRPr kumimoji="1"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B9BC6F-C3B1-44AB-A2A2-0EA044BA6602}"/>
              </a:ext>
            </a:extLst>
          </p:cNvPr>
          <p:cNvSpPr txBox="1"/>
          <p:nvPr/>
        </p:nvSpPr>
        <p:spPr>
          <a:xfrm>
            <a:off x="612279" y="3449955"/>
            <a:ext cx="4936381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kumimoji="1"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みなさんと、ご一緒に歌いながら</a:t>
            </a:r>
            <a:endParaRPr kumimoji="1" lang="en-US" altLang="ja-JP" sz="2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3800"/>
              </a:lnSpc>
            </a:pPr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民謡の世界を楽しみましょう</a:t>
            </a:r>
            <a:endParaRPr kumimoji="1" lang="ja-JP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A0977C7-F2EC-4899-85AE-8DE71AFB4282}"/>
              </a:ext>
            </a:extLst>
          </p:cNvPr>
          <p:cNvSpPr txBox="1"/>
          <p:nvPr/>
        </p:nvSpPr>
        <p:spPr>
          <a:xfrm>
            <a:off x="620500" y="4651497"/>
            <a:ext cx="53285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どなたでも、自由にご参加いただけます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B0C45EE-1375-4D13-A289-A2A01DAE8ABC}"/>
              </a:ext>
            </a:extLst>
          </p:cNvPr>
          <p:cNvSpPr txBox="1"/>
          <p:nvPr/>
        </p:nvSpPr>
        <p:spPr>
          <a:xfrm>
            <a:off x="507976" y="9838168"/>
            <a:ext cx="6064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u="sng" dirty="0"/>
              <a:t>お問合せ</a:t>
            </a:r>
            <a:r>
              <a:rPr kumimoji="1" lang="ja-JP" altLang="en-US" sz="2800" u="sng" dirty="0"/>
              <a:t>：</a:t>
            </a:r>
            <a:r>
              <a:rPr kumimoji="1" lang="en-US" altLang="ja-JP" sz="3200" u="sng" dirty="0"/>
              <a:t>090-4076-1982</a:t>
            </a:r>
            <a:r>
              <a:rPr kumimoji="1" lang="ja-JP" altLang="en-US" sz="2800" u="sng" dirty="0"/>
              <a:t>　</a:t>
            </a:r>
            <a:r>
              <a:rPr kumimoji="1" lang="ja-JP" altLang="en-US" sz="2400" u="sng" dirty="0"/>
              <a:t>中嶋　智子</a:t>
            </a:r>
            <a:endParaRPr kumimoji="1" lang="ja-JP" altLang="en-US" sz="2800" u="sng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8827958-0A89-4AB8-AD14-761DB1756C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7" y="616070"/>
            <a:ext cx="1259028" cy="1259028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2ACEAF33-C999-40FD-BD47-86894CF8236A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92739">
            <a:off x="4353653" y="4902476"/>
            <a:ext cx="1786472" cy="178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78009"/>
      </p:ext>
    </p:extLst>
  </p:cSld>
  <p:clrMapOvr>
    <a:masterClrMapping/>
  </p:clrMapOvr>
</p:sld>
</file>

<file path=ppt/theme/theme1.xml><?xml version="1.0" encoding="utf-8"?>
<a:theme xmlns:a="http://schemas.openxmlformats.org/drawingml/2006/main" name="21048_hobby_fly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21048_hobby_flyer</Template>
  <TotalTime>143</TotalTime>
  <Words>34</Words>
  <Application>Microsoft Office PowerPoint</Application>
  <PresentationFormat>ユーザー設定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HGP行書体</vt:lpstr>
      <vt:lpstr>HGS創英角ﾎﾟｯﾌﾟ体</vt:lpstr>
      <vt:lpstr>Meiryo UI</vt:lpstr>
      <vt:lpstr>ＭＳ Ｐゴシック</vt:lpstr>
      <vt:lpstr>Arial</vt:lpstr>
      <vt:lpstr>Calibri</vt:lpstr>
      <vt:lpstr>21048_hobby_flyer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中嶋智子</dc:creator>
  <cp:lastModifiedBy>中嶋智子</cp:lastModifiedBy>
  <cp:revision>18</cp:revision>
  <cp:lastPrinted>2017-09-05T23:33:01Z</cp:lastPrinted>
  <dcterms:created xsi:type="dcterms:W3CDTF">2017-08-20T13:01:06Z</dcterms:created>
  <dcterms:modified xsi:type="dcterms:W3CDTF">2017-09-05T23:55:49Z</dcterms:modified>
</cp:coreProperties>
</file>