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7559675" cy="1069181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A1D00"/>
    <a:srgbClr val="572738"/>
    <a:srgbClr val="FE4146"/>
    <a:srgbClr val="910A07"/>
    <a:srgbClr val="FDB901"/>
    <a:srgbClr val="609DF5"/>
    <a:srgbClr val="FDC702"/>
    <a:srgbClr val="FA003F"/>
    <a:srgbClr val="FA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17" autoAdjust="0"/>
    <p:restoredTop sz="94660"/>
  </p:normalViewPr>
  <p:slideViewPr>
    <p:cSldViewPr snapToGrid="0">
      <p:cViewPr varScale="1">
        <p:scale>
          <a:sx n="48" d="100"/>
          <a:sy n="48" d="100"/>
        </p:scale>
        <p:origin x="18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図プレースホルダー 64"/>
          <p:cNvSpPr>
            <a:spLocks noGrp="1"/>
          </p:cNvSpPr>
          <p:nvPr>
            <p:ph type="pic" sz="quarter" idx="27" hasCustomPrompt="1"/>
          </p:nvPr>
        </p:nvSpPr>
        <p:spPr>
          <a:xfrm>
            <a:off x="-1409" y="5839084"/>
            <a:ext cx="2518458" cy="1682196"/>
          </a:xfrm>
          <a:custGeom>
            <a:avLst/>
            <a:gdLst>
              <a:gd name="connsiteX0" fmla="*/ 0 w 2518458"/>
              <a:gd name="connsiteY0" fmla="*/ 0 h 1682196"/>
              <a:gd name="connsiteX1" fmla="*/ 2518458 w 2518458"/>
              <a:gd name="connsiteY1" fmla="*/ 0 h 1682196"/>
              <a:gd name="connsiteX2" fmla="*/ 2518458 w 2518458"/>
              <a:gd name="connsiteY2" fmla="*/ 1682196 h 1682196"/>
              <a:gd name="connsiteX3" fmla="*/ 0 w 2518458"/>
              <a:gd name="connsiteY3" fmla="*/ 1682196 h 16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458" h="1682196">
                <a:moveTo>
                  <a:pt x="0" y="0"/>
                </a:moveTo>
                <a:lnTo>
                  <a:pt x="2518458" y="0"/>
                </a:lnTo>
                <a:lnTo>
                  <a:pt x="2518458" y="1682196"/>
                </a:lnTo>
                <a:lnTo>
                  <a:pt x="0" y="168219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36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10" hasCustomPrompt="1"/>
          </p:nvPr>
        </p:nvSpPr>
        <p:spPr>
          <a:xfrm>
            <a:off x="2296610" y="4206113"/>
            <a:ext cx="3042319" cy="1208112"/>
          </a:xfrm>
        </p:spPr>
        <p:txBody>
          <a:bodyPr>
            <a:noAutofit/>
          </a:bodyPr>
          <a:lstStyle>
            <a:lvl1pPr marL="0" indent="0" algn="ctr">
              <a:buNone/>
              <a:defRPr sz="7000" b="1">
                <a:solidFill>
                  <a:srgbClr val="572738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</a:t>
            </a:r>
          </a:p>
        </p:txBody>
      </p:sp>
      <p:sp>
        <p:nvSpPr>
          <p:cNvPr id="35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188585" y="168615"/>
            <a:ext cx="1726976" cy="1577952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effectLst>
                  <a:glow rad="165100">
                    <a:srgbClr val="FA0041">
                      <a:alpha val="54902"/>
                    </a:srgbClr>
                  </a:glo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6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1772220" y="168615"/>
            <a:ext cx="1726976" cy="1577952"/>
          </a:xfrm>
        </p:spPr>
        <p:txBody>
          <a:bodyPr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effectLst>
                  <a:glow rad="165100">
                    <a:srgbClr val="FA0041">
                      <a:alpha val="54902"/>
                    </a:srgbClr>
                  </a:glo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7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3403947" y="742218"/>
            <a:ext cx="1510954" cy="88604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effectLst>
                  <a:glow rad="165100">
                    <a:srgbClr val="FA0041">
                      <a:alpha val="54902"/>
                    </a:srgbClr>
                  </a:glo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kumimoji="1" lang="en-US" altLang="ja-JP" dirty="0"/>
              <a:t>SUN</a:t>
            </a:r>
            <a:endParaRPr kumimoji="1" lang="ja-JP" altLang="en-US" dirty="0"/>
          </a:p>
        </p:txBody>
      </p:sp>
      <p:sp>
        <p:nvSpPr>
          <p:cNvPr id="24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4756357" y="457925"/>
            <a:ext cx="2803318" cy="1266417"/>
          </a:xfrm>
        </p:spPr>
        <p:txBody>
          <a:bodyPr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effectLst>
                  <a:glow rad="165100">
                    <a:srgbClr val="FA0041">
                      <a:alpha val="54902"/>
                    </a:srgbClr>
                  </a:glow>
                </a:effectLst>
                <a:latin typeface="Century Gothic" panose="020B0502020202020204" pitchFamily="34" charset="0"/>
              </a:defRPr>
            </a:lvl1pPr>
          </a:lstStyle>
          <a:p>
            <a:pPr lvl="0"/>
            <a:r>
              <a:rPr kumimoji="1" lang="en-US" altLang="ja-JP" dirty="0"/>
              <a:t>18:00~20:00</a:t>
            </a:r>
            <a:r>
              <a:rPr kumimoji="1" lang="ja-JP" altLang="en-US" dirty="0"/>
              <a:t> </a:t>
            </a:r>
            <a:r>
              <a:rPr kumimoji="1" lang="en-US" altLang="ja-JP" dirty="0"/>
              <a:t>(OPEN 17:30)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350787" y="10160446"/>
            <a:ext cx="6844080" cy="52501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主催：〇〇〇〇市〇〇〇〇商工会議所　　　協力：〇〇〇〇〇市 街コン実行委員会</a:t>
            </a:r>
          </a:p>
        </p:txBody>
      </p:sp>
      <p:sp>
        <p:nvSpPr>
          <p:cNvPr id="39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1579945" y="8522049"/>
            <a:ext cx="3525455" cy="44413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</a:t>
            </a:r>
            <a:r>
              <a:rPr kumimoji="1" lang="ja-JP" altLang="en-US" dirty="0"/>
              <a:t>歳以上　独身の方限定</a:t>
            </a:r>
          </a:p>
        </p:txBody>
      </p:sp>
      <p:sp>
        <p:nvSpPr>
          <p:cNvPr id="43" name="テキスト プレースホルダー 2"/>
          <p:cNvSpPr>
            <a:spLocks noGrp="1"/>
          </p:cNvSpPr>
          <p:nvPr>
            <p:ph type="body" sz="quarter" idx="20" hasCustomPrompt="1"/>
          </p:nvPr>
        </p:nvSpPr>
        <p:spPr>
          <a:xfrm>
            <a:off x="305685" y="9535590"/>
            <a:ext cx="2935667" cy="44339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〇〇〇〇商工会議所</a:t>
            </a:r>
          </a:p>
        </p:txBody>
      </p:sp>
      <p:sp>
        <p:nvSpPr>
          <p:cNvPr id="44" name="テキスト プレースホルダー 2"/>
          <p:cNvSpPr>
            <a:spLocks noGrp="1"/>
          </p:cNvSpPr>
          <p:nvPr>
            <p:ph type="body" sz="quarter" idx="21" hasCustomPrompt="1"/>
          </p:nvPr>
        </p:nvSpPr>
        <p:spPr>
          <a:xfrm>
            <a:off x="3292152" y="8966182"/>
            <a:ext cx="4167455" cy="847128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47" name="テキスト プレースホルダー 2"/>
          <p:cNvSpPr>
            <a:spLocks noGrp="1"/>
          </p:cNvSpPr>
          <p:nvPr>
            <p:ph type="body" sz="quarter" idx="24" hasCustomPrompt="1"/>
          </p:nvPr>
        </p:nvSpPr>
        <p:spPr>
          <a:xfrm>
            <a:off x="683863" y="4174954"/>
            <a:ext cx="1017431" cy="587546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49" name="テキスト プレースホルダー 2"/>
          <p:cNvSpPr>
            <a:spLocks noGrp="1"/>
          </p:cNvSpPr>
          <p:nvPr>
            <p:ph type="body" sz="quarter" idx="25" hasCustomPrompt="1"/>
          </p:nvPr>
        </p:nvSpPr>
        <p:spPr>
          <a:xfrm>
            <a:off x="683863" y="4882031"/>
            <a:ext cx="1017431" cy="601684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57" name="テキスト プレースホルダー 56"/>
          <p:cNvSpPr>
            <a:spLocks noGrp="1"/>
          </p:cNvSpPr>
          <p:nvPr>
            <p:ph type="body" sz="quarter" idx="26" hasCustomPrompt="1"/>
          </p:nvPr>
        </p:nvSpPr>
        <p:spPr>
          <a:xfrm>
            <a:off x="5366295" y="7881413"/>
            <a:ext cx="1867711" cy="931128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注意事項など必要項目を入れましょう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注意事項など必要項目を入れましょう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注意事項など必要項目を入れましょう</a:t>
            </a:r>
          </a:p>
          <a:p>
            <a:pPr lvl="0"/>
            <a:endParaRPr kumimoji="1" lang="ja-JP" altLang="en-US" dirty="0"/>
          </a:p>
        </p:txBody>
      </p:sp>
      <p:sp>
        <p:nvSpPr>
          <p:cNvPr id="31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1582275" y="8122447"/>
            <a:ext cx="3523125" cy="4369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男性　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　女性　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　</a:t>
            </a:r>
          </a:p>
        </p:txBody>
      </p:sp>
      <p:sp>
        <p:nvSpPr>
          <p:cNvPr id="41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1582275" y="7748601"/>
            <a:ext cx="3523125" cy="48012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〇〇〇〇市駅付近 飲食店（</a:t>
            </a:r>
            <a:r>
              <a:rPr kumimoji="1" lang="en-US" altLang="ja-JP" dirty="0"/>
              <a:t>0</a:t>
            </a:r>
            <a:r>
              <a:rPr kumimoji="1" lang="ja-JP" altLang="en-US" dirty="0"/>
              <a:t>店舗）</a:t>
            </a:r>
          </a:p>
        </p:txBody>
      </p:sp>
      <p:sp>
        <p:nvSpPr>
          <p:cNvPr id="45" name="テキスト プレースホルダー 2"/>
          <p:cNvSpPr>
            <a:spLocks noGrp="1"/>
          </p:cNvSpPr>
          <p:nvPr>
            <p:ph type="body" sz="quarter" idx="22" hasCustomPrompt="1"/>
          </p:nvPr>
        </p:nvSpPr>
        <p:spPr>
          <a:xfrm>
            <a:off x="3342952" y="9575424"/>
            <a:ext cx="4116655" cy="394689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http://XXXXXX_sample.aa.jp</a:t>
            </a:r>
            <a:endParaRPr kumimoji="1" lang="ja-JP" altLang="en-US" dirty="0"/>
          </a:p>
        </p:txBody>
      </p:sp>
      <p:sp>
        <p:nvSpPr>
          <p:cNvPr id="66" name="図プレースホルダー 65"/>
          <p:cNvSpPr>
            <a:spLocks noGrp="1"/>
          </p:cNvSpPr>
          <p:nvPr>
            <p:ph type="pic" sz="quarter" idx="28" hasCustomPrompt="1"/>
          </p:nvPr>
        </p:nvSpPr>
        <p:spPr>
          <a:xfrm>
            <a:off x="2517049" y="5839084"/>
            <a:ext cx="2518458" cy="1682196"/>
          </a:xfrm>
          <a:custGeom>
            <a:avLst/>
            <a:gdLst>
              <a:gd name="connsiteX0" fmla="*/ 0 w 2518458"/>
              <a:gd name="connsiteY0" fmla="*/ 0 h 1682196"/>
              <a:gd name="connsiteX1" fmla="*/ 2518458 w 2518458"/>
              <a:gd name="connsiteY1" fmla="*/ 0 h 1682196"/>
              <a:gd name="connsiteX2" fmla="*/ 2518458 w 2518458"/>
              <a:gd name="connsiteY2" fmla="*/ 1682196 h 1682196"/>
              <a:gd name="connsiteX3" fmla="*/ 0 w 2518458"/>
              <a:gd name="connsiteY3" fmla="*/ 1682196 h 16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458" h="1682196">
                <a:moveTo>
                  <a:pt x="0" y="0"/>
                </a:moveTo>
                <a:lnTo>
                  <a:pt x="2518458" y="0"/>
                </a:lnTo>
                <a:lnTo>
                  <a:pt x="2518458" y="1682196"/>
                </a:lnTo>
                <a:lnTo>
                  <a:pt x="0" y="1682196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6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7" name="図プレースホルダー 66"/>
          <p:cNvSpPr>
            <a:spLocks noGrp="1"/>
          </p:cNvSpPr>
          <p:nvPr>
            <p:ph type="pic" sz="quarter" idx="29" hasCustomPrompt="1"/>
          </p:nvPr>
        </p:nvSpPr>
        <p:spPr>
          <a:xfrm>
            <a:off x="5041217" y="5839084"/>
            <a:ext cx="2518458" cy="1682196"/>
          </a:xfrm>
          <a:custGeom>
            <a:avLst/>
            <a:gdLst>
              <a:gd name="connsiteX0" fmla="*/ 0 w 2518458"/>
              <a:gd name="connsiteY0" fmla="*/ 0 h 1682196"/>
              <a:gd name="connsiteX1" fmla="*/ 2518458 w 2518458"/>
              <a:gd name="connsiteY1" fmla="*/ 0 h 1682196"/>
              <a:gd name="connsiteX2" fmla="*/ 2518458 w 2518458"/>
              <a:gd name="connsiteY2" fmla="*/ 1682196 h 1682196"/>
              <a:gd name="connsiteX3" fmla="*/ 0 w 2518458"/>
              <a:gd name="connsiteY3" fmla="*/ 1682196 h 16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458" h="1682196">
                <a:moveTo>
                  <a:pt x="0" y="0"/>
                </a:moveTo>
                <a:lnTo>
                  <a:pt x="2518458" y="0"/>
                </a:lnTo>
                <a:lnTo>
                  <a:pt x="2518458" y="1682196"/>
                </a:lnTo>
                <a:lnTo>
                  <a:pt x="0" y="1682196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36000">
            <a:noAutofit/>
          </a:bodyPr>
          <a:lstStyle>
            <a:lvl1pPr marL="0" indent="0" algn="ctr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98023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32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39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2"/>
          <p:cNvSpPr>
            <a:spLocks noGrp="1"/>
          </p:cNvSpPr>
          <p:nvPr>
            <p:ph type="body" sz="quarter" idx="18" hasCustomPrompt="1"/>
          </p:nvPr>
        </p:nvSpPr>
        <p:spPr>
          <a:xfrm>
            <a:off x="3893460" y="8079753"/>
            <a:ext cx="3464507" cy="372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</a:t>
            </a:r>
            <a:r>
              <a:rPr kumimoji="1" lang="ja-JP" altLang="en-US" dirty="0"/>
              <a:t>歳以上　独身の方限定</a:t>
            </a:r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20" hasCustomPrompt="1"/>
          </p:nvPr>
        </p:nvSpPr>
        <p:spPr>
          <a:xfrm>
            <a:off x="305685" y="9450985"/>
            <a:ext cx="2761365" cy="443392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〇〇〇〇商工会議所</a:t>
            </a:r>
          </a:p>
        </p:txBody>
      </p:sp>
      <p:sp>
        <p:nvSpPr>
          <p:cNvPr id="16" name="テキスト プレースホルダー 2"/>
          <p:cNvSpPr>
            <a:spLocks noGrp="1"/>
          </p:cNvSpPr>
          <p:nvPr>
            <p:ph type="body" sz="quarter" idx="21" hasCustomPrompt="1"/>
          </p:nvPr>
        </p:nvSpPr>
        <p:spPr>
          <a:xfrm>
            <a:off x="3190552" y="9725812"/>
            <a:ext cx="4167455" cy="521203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http://XXXXXX_sample.aa.jp</a:t>
            </a:r>
            <a:endParaRPr kumimoji="1" lang="ja-JP" altLang="en-US" dirty="0"/>
          </a:p>
        </p:txBody>
      </p:sp>
      <p:sp>
        <p:nvSpPr>
          <p:cNvPr id="17" name="テキスト プレースホルダー 56"/>
          <p:cNvSpPr>
            <a:spLocks noGrp="1"/>
          </p:cNvSpPr>
          <p:nvPr>
            <p:ph type="body" sz="quarter" idx="26" hasCustomPrompt="1"/>
          </p:nvPr>
        </p:nvSpPr>
        <p:spPr>
          <a:xfrm>
            <a:off x="418221" y="8996623"/>
            <a:ext cx="6857472" cy="337773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lang="en-US" altLang="ja-JP" dirty="0"/>
              <a:t>※</a:t>
            </a:r>
            <a:r>
              <a:rPr lang="ja-JP" altLang="en-US" dirty="0"/>
              <a:t>ここに注意事項など必要項目を入れましょう 　</a:t>
            </a:r>
            <a:r>
              <a:rPr lang="en-US" altLang="ja-JP" dirty="0"/>
              <a:t>※</a:t>
            </a:r>
            <a:r>
              <a:rPr lang="ja-JP" altLang="en-US" dirty="0"/>
              <a:t>ここに注意事項など必要項目を入れましょう</a:t>
            </a:r>
          </a:p>
        </p:txBody>
      </p:sp>
      <p:sp>
        <p:nvSpPr>
          <p:cNvPr id="18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3895790" y="7724481"/>
            <a:ext cx="3462217" cy="34774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男性　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　女性　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　</a:t>
            </a:r>
          </a:p>
        </p:txBody>
      </p:sp>
      <p:sp>
        <p:nvSpPr>
          <p:cNvPr id="19" name="テキスト プレースホルダー 2"/>
          <p:cNvSpPr>
            <a:spLocks noGrp="1"/>
          </p:cNvSpPr>
          <p:nvPr>
            <p:ph type="body" sz="quarter" idx="19" hasCustomPrompt="1"/>
          </p:nvPr>
        </p:nvSpPr>
        <p:spPr>
          <a:xfrm>
            <a:off x="3895790" y="7363418"/>
            <a:ext cx="3462217" cy="382089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〇〇〇〇市駅付近 飲食店（</a:t>
            </a:r>
            <a:r>
              <a:rPr kumimoji="1" lang="en-US" altLang="ja-JP" dirty="0"/>
              <a:t>0</a:t>
            </a:r>
            <a:r>
              <a:rPr kumimoji="1" lang="ja-JP" altLang="en-US" dirty="0"/>
              <a:t>店舗）</a:t>
            </a:r>
          </a:p>
        </p:txBody>
      </p:sp>
      <p:sp>
        <p:nvSpPr>
          <p:cNvPr id="20" name="テキスト プレースホルダー 2"/>
          <p:cNvSpPr>
            <a:spLocks noGrp="1"/>
          </p:cNvSpPr>
          <p:nvPr>
            <p:ph type="body" sz="quarter" idx="22" hasCustomPrompt="1"/>
          </p:nvPr>
        </p:nvSpPr>
        <p:spPr>
          <a:xfrm>
            <a:off x="302619" y="9793300"/>
            <a:ext cx="2764431" cy="4228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TEL : 00-0000-0000</a:t>
            </a:r>
            <a:endParaRPr kumimoji="1" lang="ja-JP" altLang="en-US" dirty="0"/>
          </a:p>
        </p:txBody>
      </p:sp>
      <p:sp>
        <p:nvSpPr>
          <p:cNvPr id="50" name="テキスト プレースホルダー 31"/>
          <p:cNvSpPr>
            <a:spLocks noGrp="1"/>
          </p:cNvSpPr>
          <p:nvPr>
            <p:ph type="body" sz="quarter" idx="28" hasCustomPrompt="1"/>
          </p:nvPr>
        </p:nvSpPr>
        <p:spPr>
          <a:xfrm>
            <a:off x="5257375" y="4929478"/>
            <a:ext cx="2403899" cy="959420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20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〇〇〇</a:t>
            </a:r>
          </a:p>
        </p:txBody>
      </p:sp>
      <p:sp>
        <p:nvSpPr>
          <p:cNvPr id="61" name="テキスト プレースホルダー 2"/>
          <p:cNvSpPr>
            <a:spLocks noGrp="1"/>
          </p:cNvSpPr>
          <p:nvPr>
            <p:ph type="body" sz="quarter" idx="30" hasCustomPrompt="1"/>
          </p:nvPr>
        </p:nvSpPr>
        <p:spPr>
          <a:xfrm>
            <a:off x="523704" y="6280049"/>
            <a:ext cx="1764349" cy="480128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</a:p>
        </p:txBody>
      </p:sp>
      <p:sp>
        <p:nvSpPr>
          <p:cNvPr id="67" name="テキスト プレースホルダー 2"/>
          <p:cNvSpPr>
            <a:spLocks noGrp="1"/>
          </p:cNvSpPr>
          <p:nvPr>
            <p:ph type="body" sz="quarter" idx="33" hasCustomPrompt="1"/>
          </p:nvPr>
        </p:nvSpPr>
        <p:spPr>
          <a:xfrm>
            <a:off x="5849737" y="6106879"/>
            <a:ext cx="1396388" cy="68885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8" name="テキスト プレースホルダー 2"/>
          <p:cNvSpPr>
            <a:spLocks noGrp="1"/>
          </p:cNvSpPr>
          <p:nvPr>
            <p:ph type="body" sz="quarter" idx="34" hasCustomPrompt="1"/>
          </p:nvPr>
        </p:nvSpPr>
        <p:spPr>
          <a:xfrm>
            <a:off x="701929" y="6773012"/>
            <a:ext cx="6416757" cy="573618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18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 </a:t>
            </a:r>
            <a:r>
              <a:rPr kumimoji="1" lang="en-US" altLang="ja-JP" dirty="0"/>
              <a:t>~ 20:00 (OPEN17:30) </a:t>
            </a:r>
            <a:endParaRPr kumimoji="1" lang="ja-JP" altLang="en-US" dirty="0"/>
          </a:p>
        </p:txBody>
      </p:sp>
      <p:sp>
        <p:nvSpPr>
          <p:cNvPr id="79" name="テキスト プレースホルダー 2"/>
          <p:cNvSpPr>
            <a:spLocks noGrp="1"/>
          </p:cNvSpPr>
          <p:nvPr>
            <p:ph type="body" sz="quarter" idx="35" hasCustomPrompt="1"/>
          </p:nvPr>
        </p:nvSpPr>
        <p:spPr>
          <a:xfrm>
            <a:off x="3893460" y="8451299"/>
            <a:ext cx="3464507" cy="36725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200</a:t>
            </a:r>
            <a:r>
              <a:rPr kumimoji="1" lang="ja-JP" altLang="en-US" dirty="0"/>
              <a:t>名（男性</a:t>
            </a:r>
            <a:r>
              <a:rPr kumimoji="1" lang="en-US" altLang="ja-JP" dirty="0"/>
              <a:t>000</a:t>
            </a:r>
            <a:r>
              <a:rPr kumimoji="1" lang="ja-JP" altLang="en-US" dirty="0"/>
              <a:t>名　女性</a:t>
            </a:r>
            <a:r>
              <a:rPr kumimoji="1" lang="en-US" altLang="ja-JP" dirty="0"/>
              <a:t>000</a:t>
            </a:r>
            <a:r>
              <a:rPr kumimoji="1" lang="ja-JP" altLang="en-US" dirty="0"/>
              <a:t>名）</a:t>
            </a:r>
          </a:p>
        </p:txBody>
      </p:sp>
      <p:sp>
        <p:nvSpPr>
          <p:cNvPr id="83" name="テキスト プレースホルダー 54"/>
          <p:cNvSpPr>
            <a:spLocks noGrp="1"/>
          </p:cNvSpPr>
          <p:nvPr>
            <p:ph type="body" sz="quarter" idx="36" hasCustomPrompt="1"/>
          </p:nvPr>
        </p:nvSpPr>
        <p:spPr>
          <a:xfrm>
            <a:off x="5014562" y="4309675"/>
            <a:ext cx="2558738" cy="724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参加者大募集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302619" y="10236646"/>
            <a:ext cx="6857472" cy="398198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主催：〇〇〇〇市〇〇〇〇商工会議所　　　協力：〇〇〇〇〇市 街コン実行委員会</a:t>
            </a:r>
          </a:p>
        </p:txBody>
      </p:sp>
      <p:sp>
        <p:nvSpPr>
          <p:cNvPr id="55" name="テキスト プレースホルダー 54"/>
          <p:cNvSpPr>
            <a:spLocks noGrp="1"/>
          </p:cNvSpPr>
          <p:nvPr>
            <p:ph type="body" sz="quarter" idx="29" hasCustomPrompt="1"/>
          </p:nvPr>
        </p:nvSpPr>
        <p:spPr>
          <a:xfrm>
            <a:off x="520832" y="7451543"/>
            <a:ext cx="2069968" cy="134707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FE41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  <a:endParaRPr kumimoji="1" lang="en-US" altLang="ja-JP" dirty="0"/>
          </a:p>
        </p:txBody>
      </p:sp>
      <p:sp>
        <p:nvSpPr>
          <p:cNvPr id="99" name="テキスト プレースホルダー 2"/>
          <p:cNvSpPr>
            <a:spLocks noGrp="1"/>
          </p:cNvSpPr>
          <p:nvPr>
            <p:ph type="body" sz="quarter" idx="38" hasCustomPrompt="1"/>
          </p:nvPr>
        </p:nvSpPr>
        <p:spPr>
          <a:xfrm>
            <a:off x="-1" y="613932"/>
            <a:ext cx="7592316" cy="613863"/>
          </a:xfrm>
        </p:spPr>
        <p:txBody>
          <a:bodyPr>
            <a:noAutofit/>
          </a:bodyPr>
          <a:lstStyle>
            <a:lvl1pPr marL="0" indent="0" algn="ctr">
              <a:buNone/>
              <a:defRPr sz="3300" b="0">
                <a:solidFill>
                  <a:srgbClr val="FE4146"/>
                </a:solidFill>
                <a:effectLst>
                  <a:glow rad="1524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100" name="テキスト プレースホルダー 2"/>
          <p:cNvSpPr>
            <a:spLocks noGrp="1"/>
          </p:cNvSpPr>
          <p:nvPr>
            <p:ph type="body" sz="quarter" idx="39" hasCustomPrompt="1"/>
          </p:nvPr>
        </p:nvSpPr>
        <p:spPr>
          <a:xfrm>
            <a:off x="3359457" y="9457671"/>
            <a:ext cx="2231034" cy="352166"/>
          </a:xfr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詳細・お申し込みは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で！</a:t>
            </a:r>
          </a:p>
        </p:txBody>
      </p:sp>
      <p:sp>
        <p:nvSpPr>
          <p:cNvPr id="21" name="テキスト プレースホルダー 2"/>
          <p:cNvSpPr>
            <a:spLocks noGrp="1"/>
          </p:cNvSpPr>
          <p:nvPr>
            <p:ph type="body" sz="quarter" idx="31" hasCustomPrompt="1"/>
          </p:nvPr>
        </p:nvSpPr>
        <p:spPr>
          <a:xfrm>
            <a:off x="2262387" y="5900081"/>
            <a:ext cx="1546717" cy="1160046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22" name="テキスト プレースホルダー 2"/>
          <p:cNvSpPr>
            <a:spLocks noGrp="1"/>
          </p:cNvSpPr>
          <p:nvPr>
            <p:ph type="body" sz="quarter" idx="37" hasCustomPrompt="1"/>
          </p:nvPr>
        </p:nvSpPr>
        <p:spPr>
          <a:xfrm>
            <a:off x="3989587" y="5900081"/>
            <a:ext cx="1546717" cy="1079858"/>
          </a:xfrm>
        </p:spPr>
        <p:txBody>
          <a:bodyPr>
            <a:noAutofit/>
          </a:bodyPr>
          <a:lstStyle>
            <a:lvl1pPr marL="0" indent="0" algn="ctr">
              <a:buNone/>
              <a:defRPr sz="7200" b="1">
                <a:solidFill>
                  <a:schemeClr val="tx1"/>
                </a:solidFill>
                <a:effectLst>
                  <a:glow rad="1016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51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84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63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32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21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67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12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33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E43E-2ACC-45F6-A5E8-E4BCC91B2F63}" type="datetimeFigureOut">
              <a:rPr kumimoji="1" lang="ja-JP" altLang="en-US" smtClean="0"/>
              <a:t>2017/11/8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4C97-598C-42CA-8202-4C7E47964B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mailto:&#9993;%20&#12288;yuzawakokokara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図 13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15" y="-15535"/>
            <a:ext cx="7558415" cy="671987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5000">
                <a:schemeClr val="accent5">
                  <a:lumMod val="60000"/>
                  <a:lumOff val="40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角丸四角形 13"/>
          <p:cNvSpPr/>
          <p:nvPr/>
        </p:nvSpPr>
        <p:spPr>
          <a:xfrm>
            <a:off x="5235959" y="7691269"/>
            <a:ext cx="2122048" cy="120281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5" y="2852250"/>
            <a:ext cx="530308" cy="49983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08" y="2858788"/>
            <a:ext cx="548595" cy="43887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59" y="5080241"/>
            <a:ext cx="274297" cy="27429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43" y="4729750"/>
            <a:ext cx="475449" cy="487640"/>
          </a:xfrm>
          <a:prstGeom prst="rect">
            <a:avLst/>
          </a:prstGeom>
        </p:spPr>
      </p:pic>
      <p:cxnSp>
        <p:nvCxnSpPr>
          <p:cNvPr id="54" name="直線コネクタ 53"/>
          <p:cNvCxnSpPr/>
          <p:nvPr/>
        </p:nvCxnSpPr>
        <p:spPr>
          <a:xfrm>
            <a:off x="0" y="10499682"/>
            <a:ext cx="7559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5"/>
          <p:cNvSpPr>
            <a:spLocks/>
          </p:cNvSpPr>
          <p:nvPr/>
        </p:nvSpPr>
        <p:spPr bwMode="auto">
          <a:xfrm>
            <a:off x="-1409" y="1628628"/>
            <a:ext cx="7561084" cy="5774180"/>
          </a:xfrm>
          <a:custGeom>
            <a:avLst/>
            <a:gdLst>
              <a:gd name="T0" fmla="*/ 4457 w 4718"/>
              <a:gd name="T1" fmla="*/ 3581 h 3603"/>
              <a:gd name="T2" fmla="*/ 3935 w 4718"/>
              <a:gd name="T3" fmla="*/ 3518 h 3603"/>
              <a:gd name="T4" fmla="*/ 3420 w 4718"/>
              <a:gd name="T5" fmla="*/ 3419 h 3603"/>
              <a:gd name="T6" fmla="*/ 2917 w 4718"/>
              <a:gd name="T7" fmla="*/ 3276 h 3603"/>
              <a:gd name="T8" fmla="*/ 2596 w 4718"/>
              <a:gd name="T9" fmla="*/ 3155 h 3603"/>
              <a:gd name="T10" fmla="*/ 2291 w 4718"/>
              <a:gd name="T11" fmla="*/ 3017 h 3603"/>
              <a:gd name="T12" fmla="*/ 1989 w 4718"/>
              <a:gd name="T13" fmla="*/ 2850 h 3603"/>
              <a:gd name="T14" fmla="*/ 1698 w 4718"/>
              <a:gd name="T15" fmla="*/ 2662 h 3603"/>
              <a:gd name="T16" fmla="*/ 1427 w 4718"/>
              <a:gd name="T17" fmla="*/ 2446 h 3603"/>
              <a:gd name="T18" fmla="*/ 1179 w 4718"/>
              <a:gd name="T19" fmla="*/ 2206 h 3603"/>
              <a:gd name="T20" fmla="*/ 963 w 4718"/>
              <a:gd name="T21" fmla="*/ 1940 h 3603"/>
              <a:gd name="T22" fmla="*/ 787 w 4718"/>
              <a:gd name="T23" fmla="*/ 1651 h 3603"/>
              <a:gd name="T24" fmla="*/ 683 w 4718"/>
              <a:gd name="T25" fmla="*/ 1419 h 3603"/>
              <a:gd name="T26" fmla="*/ 628 w 4718"/>
              <a:gd name="T27" fmla="*/ 1233 h 3603"/>
              <a:gd name="T28" fmla="*/ 594 w 4718"/>
              <a:gd name="T29" fmla="*/ 1021 h 3603"/>
              <a:gd name="T30" fmla="*/ 590 w 4718"/>
              <a:gd name="T31" fmla="*/ 808 h 3603"/>
              <a:gd name="T32" fmla="*/ 628 w 4718"/>
              <a:gd name="T33" fmla="*/ 618 h 3603"/>
              <a:gd name="T34" fmla="*/ 715 w 4718"/>
              <a:gd name="T35" fmla="*/ 442 h 3603"/>
              <a:gd name="T36" fmla="*/ 862 w 4718"/>
              <a:gd name="T37" fmla="*/ 250 h 3603"/>
              <a:gd name="T38" fmla="*/ 933 w 4718"/>
              <a:gd name="T39" fmla="*/ 186 h 3603"/>
              <a:gd name="T40" fmla="*/ 1114 w 4718"/>
              <a:gd name="T41" fmla="*/ 79 h 3603"/>
              <a:gd name="T42" fmla="*/ 1306 w 4718"/>
              <a:gd name="T43" fmla="*/ 16 h 3603"/>
              <a:gd name="T44" fmla="*/ 1506 w 4718"/>
              <a:gd name="T45" fmla="*/ 0 h 3603"/>
              <a:gd name="T46" fmla="*/ 1708 w 4718"/>
              <a:gd name="T47" fmla="*/ 31 h 3603"/>
              <a:gd name="T48" fmla="*/ 1900 w 4718"/>
              <a:gd name="T49" fmla="*/ 109 h 3603"/>
              <a:gd name="T50" fmla="*/ 2081 w 4718"/>
              <a:gd name="T51" fmla="*/ 234 h 3603"/>
              <a:gd name="T52" fmla="*/ 2237 w 4718"/>
              <a:gd name="T53" fmla="*/ 406 h 3603"/>
              <a:gd name="T54" fmla="*/ 2366 w 4718"/>
              <a:gd name="T55" fmla="*/ 626 h 3603"/>
              <a:gd name="T56" fmla="*/ 2459 w 4718"/>
              <a:gd name="T57" fmla="*/ 456 h 3603"/>
              <a:gd name="T58" fmla="*/ 2610 w 4718"/>
              <a:gd name="T59" fmla="*/ 271 h 3603"/>
              <a:gd name="T60" fmla="*/ 2784 w 4718"/>
              <a:gd name="T61" fmla="*/ 135 h 3603"/>
              <a:gd name="T62" fmla="*/ 2974 w 4718"/>
              <a:gd name="T63" fmla="*/ 45 h 3603"/>
              <a:gd name="T64" fmla="*/ 3174 w 4718"/>
              <a:gd name="T65" fmla="*/ 4 h 3603"/>
              <a:gd name="T66" fmla="*/ 3375 w 4718"/>
              <a:gd name="T67" fmla="*/ 8 h 3603"/>
              <a:gd name="T68" fmla="*/ 3571 w 4718"/>
              <a:gd name="T69" fmla="*/ 59 h 3603"/>
              <a:gd name="T70" fmla="*/ 3755 w 4718"/>
              <a:gd name="T71" fmla="*/ 154 h 3603"/>
              <a:gd name="T72" fmla="*/ 3844 w 4718"/>
              <a:gd name="T73" fmla="*/ 228 h 3603"/>
              <a:gd name="T74" fmla="*/ 3977 w 4718"/>
              <a:gd name="T75" fmla="*/ 382 h 3603"/>
              <a:gd name="T76" fmla="*/ 4104 w 4718"/>
              <a:gd name="T77" fmla="*/ 618 h 3603"/>
              <a:gd name="T78" fmla="*/ 4136 w 4718"/>
              <a:gd name="T79" fmla="*/ 757 h 3603"/>
              <a:gd name="T80" fmla="*/ 4142 w 4718"/>
              <a:gd name="T81" fmla="*/ 967 h 3603"/>
              <a:gd name="T82" fmla="*/ 4114 w 4718"/>
              <a:gd name="T83" fmla="*/ 1181 h 3603"/>
              <a:gd name="T84" fmla="*/ 4062 w 4718"/>
              <a:gd name="T85" fmla="*/ 1375 h 3603"/>
              <a:gd name="T86" fmla="*/ 3983 w 4718"/>
              <a:gd name="T87" fmla="*/ 1576 h 3603"/>
              <a:gd name="T88" fmla="*/ 3817 w 4718"/>
              <a:gd name="T89" fmla="*/ 1871 h 3603"/>
              <a:gd name="T90" fmla="*/ 3610 w 4718"/>
              <a:gd name="T91" fmla="*/ 2142 h 3603"/>
              <a:gd name="T92" fmla="*/ 3371 w 4718"/>
              <a:gd name="T93" fmla="*/ 2388 h 3603"/>
              <a:gd name="T94" fmla="*/ 3103 w 4718"/>
              <a:gd name="T95" fmla="*/ 2610 h 3603"/>
              <a:gd name="T96" fmla="*/ 2816 w 4718"/>
              <a:gd name="T97" fmla="*/ 2806 h 3603"/>
              <a:gd name="T98" fmla="*/ 2517 w 4718"/>
              <a:gd name="T99" fmla="*/ 2977 h 3603"/>
              <a:gd name="T100" fmla="*/ 2211 w 4718"/>
              <a:gd name="T101" fmla="*/ 3124 h 3603"/>
              <a:gd name="T102" fmla="*/ 1938 w 4718"/>
              <a:gd name="T103" fmla="*/ 3233 h 3603"/>
              <a:gd name="T104" fmla="*/ 1435 w 4718"/>
              <a:gd name="T105" fmla="*/ 3387 h 3603"/>
              <a:gd name="T106" fmla="*/ 917 w 4718"/>
              <a:gd name="T107" fmla="*/ 3498 h 3603"/>
              <a:gd name="T108" fmla="*/ 394 w 4718"/>
              <a:gd name="T109" fmla="*/ 3570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18" h="3603">
                <a:moveTo>
                  <a:pt x="4718" y="3601"/>
                </a:moveTo>
                <a:lnTo>
                  <a:pt x="4718" y="3601"/>
                </a:lnTo>
                <a:lnTo>
                  <a:pt x="4587" y="3593"/>
                </a:lnTo>
                <a:lnTo>
                  <a:pt x="4457" y="3581"/>
                </a:lnTo>
                <a:lnTo>
                  <a:pt x="4326" y="3568"/>
                </a:lnTo>
                <a:lnTo>
                  <a:pt x="4195" y="3554"/>
                </a:lnTo>
                <a:lnTo>
                  <a:pt x="4066" y="3536"/>
                </a:lnTo>
                <a:lnTo>
                  <a:pt x="3935" y="3518"/>
                </a:lnTo>
                <a:lnTo>
                  <a:pt x="3807" y="3496"/>
                </a:lnTo>
                <a:lnTo>
                  <a:pt x="3676" y="3472"/>
                </a:lnTo>
                <a:lnTo>
                  <a:pt x="3549" y="3447"/>
                </a:lnTo>
                <a:lnTo>
                  <a:pt x="3420" y="3419"/>
                </a:lnTo>
                <a:lnTo>
                  <a:pt x="3293" y="3387"/>
                </a:lnTo>
                <a:lnTo>
                  <a:pt x="3167" y="3353"/>
                </a:lnTo>
                <a:lnTo>
                  <a:pt x="3042" y="3316"/>
                </a:lnTo>
                <a:lnTo>
                  <a:pt x="2917" y="3276"/>
                </a:lnTo>
                <a:lnTo>
                  <a:pt x="2794" y="3233"/>
                </a:lnTo>
                <a:lnTo>
                  <a:pt x="2671" y="3185"/>
                </a:lnTo>
                <a:lnTo>
                  <a:pt x="2671" y="3185"/>
                </a:lnTo>
                <a:lnTo>
                  <a:pt x="2596" y="3155"/>
                </a:lnTo>
                <a:lnTo>
                  <a:pt x="2519" y="3124"/>
                </a:lnTo>
                <a:lnTo>
                  <a:pt x="2443" y="3088"/>
                </a:lnTo>
                <a:lnTo>
                  <a:pt x="2366" y="3052"/>
                </a:lnTo>
                <a:lnTo>
                  <a:pt x="2291" y="3017"/>
                </a:lnTo>
                <a:lnTo>
                  <a:pt x="2213" y="2977"/>
                </a:lnTo>
                <a:lnTo>
                  <a:pt x="2138" y="2937"/>
                </a:lnTo>
                <a:lnTo>
                  <a:pt x="2063" y="2894"/>
                </a:lnTo>
                <a:lnTo>
                  <a:pt x="1989" y="2850"/>
                </a:lnTo>
                <a:lnTo>
                  <a:pt x="1914" y="2806"/>
                </a:lnTo>
                <a:lnTo>
                  <a:pt x="1841" y="2759"/>
                </a:lnTo>
                <a:lnTo>
                  <a:pt x="1769" y="2711"/>
                </a:lnTo>
                <a:lnTo>
                  <a:pt x="1698" y="2662"/>
                </a:lnTo>
                <a:lnTo>
                  <a:pt x="1629" y="2610"/>
                </a:lnTo>
                <a:lnTo>
                  <a:pt x="1559" y="2557"/>
                </a:lnTo>
                <a:lnTo>
                  <a:pt x="1492" y="2501"/>
                </a:lnTo>
                <a:lnTo>
                  <a:pt x="1427" y="2446"/>
                </a:lnTo>
                <a:lnTo>
                  <a:pt x="1361" y="2388"/>
                </a:lnTo>
                <a:lnTo>
                  <a:pt x="1298" y="2329"/>
                </a:lnTo>
                <a:lnTo>
                  <a:pt x="1236" y="2267"/>
                </a:lnTo>
                <a:lnTo>
                  <a:pt x="1179" y="2206"/>
                </a:lnTo>
                <a:lnTo>
                  <a:pt x="1121" y="2142"/>
                </a:lnTo>
                <a:lnTo>
                  <a:pt x="1066" y="2077"/>
                </a:lnTo>
                <a:lnTo>
                  <a:pt x="1012" y="2010"/>
                </a:lnTo>
                <a:lnTo>
                  <a:pt x="963" y="1940"/>
                </a:lnTo>
                <a:lnTo>
                  <a:pt x="915" y="1871"/>
                </a:lnTo>
                <a:lnTo>
                  <a:pt x="870" y="1800"/>
                </a:lnTo>
                <a:lnTo>
                  <a:pt x="826" y="1726"/>
                </a:lnTo>
                <a:lnTo>
                  <a:pt x="787" y="1651"/>
                </a:lnTo>
                <a:lnTo>
                  <a:pt x="749" y="1576"/>
                </a:lnTo>
                <a:lnTo>
                  <a:pt x="715" y="1498"/>
                </a:lnTo>
                <a:lnTo>
                  <a:pt x="683" y="1419"/>
                </a:lnTo>
                <a:lnTo>
                  <a:pt x="683" y="1419"/>
                </a:lnTo>
                <a:lnTo>
                  <a:pt x="668" y="1375"/>
                </a:lnTo>
                <a:lnTo>
                  <a:pt x="654" y="1330"/>
                </a:lnTo>
                <a:lnTo>
                  <a:pt x="640" y="1282"/>
                </a:lnTo>
                <a:lnTo>
                  <a:pt x="628" y="1233"/>
                </a:lnTo>
                <a:lnTo>
                  <a:pt x="618" y="1181"/>
                </a:lnTo>
                <a:lnTo>
                  <a:pt x="608" y="1130"/>
                </a:lnTo>
                <a:lnTo>
                  <a:pt x="600" y="1076"/>
                </a:lnTo>
                <a:lnTo>
                  <a:pt x="594" y="1021"/>
                </a:lnTo>
                <a:lnTo>
                  <a:pt x="588" y="967"/>
                </a:lnTo>
                <a:lnTo>
                  <a:pt x="586" y="914"/>
                </a:lnTo>
                <a:lnTo>
                  <a:pt x="586" y="860"/>
                </a:lnTo>
                <a:lnTo>
                  <a:pt x="590" y="808"/>
                </a:lnTo>
                <a:lnTo>
                  <a:pt x="594" y="757"/>
                </a:lnTo>
                <a:lnTo>
                  <a:pt x="602" y="709"/>
                </a:lnTo>
                <a:lnTo>
                  <a:pt x="614" y="662"/>
                </a:lnTo>
                <a:lnTo>
                  <a:pt x="628" y="618"/>
                </a:lnTo>
                <a:lnTo>
                  <a:pt x="628" y="618"/>
                </a:lnTo>
                <a:lnTo>
                  <a:pt x="652" y="561"/>
                </a:lnTo>
                <a:lnTo>
                  <a:pt x="681" y="501"/>
                </a:lnTo>
                <a:lnTo>
                  <a:pt x="715" y="442"/>
                </a:lnTo>
                <a:lnTo>
                  <a:pt x="753" y="382"/>
                </a:lnTo>
                <a:lnTo>
                  <a:pt x="794" y="327"/>
                </a:lnTo>
                <a:lnTo>
                  <a:pt x="840" y="275"/>
                </a:lnTo>
                <a:lnTo>
                  <a:pt x="862" y="250"/>
                </a:lnTo>
                <a:lnTo>
                  <a:pt x="886" y="228"/>
                </a:lnTo>
                <a:lnTo>
                  <a:pt x="909" y="206"/>
                </a:lnTo>
                <a:lnTo>
                  <a:pt x="933" y="186"/>
                </a:lnTo>
                <a:lnTo>
                  <a:pt x="933" y="186"/>
                </a:lnTo>
                <a:lnTo>
                  <a:pt x="977" y="154"/>
                </a:lnTo>
                <a:lnTo>
                  <a:pt x="1020" y="127"/>
                </a:lnTo>
                <a:lnTo>
                  <a:pt x="1066" y="101"/>
                </a:lnTo>
                <a:lnTo>
                  <a:pt x="1114" y="79"/>
                </a:lnTo>
                <a:lnTo>
                  <a:pt x="1159" y="59"/>
                </a:lnTo>
                <a:lnTo>
                  <a:pt x="1209" y="41"/>
                </a:lnTo>
                <a:lnTo>
                  <a:pt x="1256" y="28"/>
                </a:lnTo>
                <a:lnTo>
                  <a:pt x="1306" y="16"/>
                </a:lnTo>
                <a:lnTo>
                  <a:pt x="1355" y="8"/>
                </a:lnTo>
                <a:lnTo>
                  <a:pt x="1405" y="2"/>
                </a:lnTo>
                <a:lnTo>
                  <a:pt x="1456" y="0"/>
                </a:lnTo>
                <a:lnTo>
                  <a:pt x="1506" y="0"/>
                </a:lnTo>
                <a:lnTo>
                  <a:pt x="1557" y="4"/>
                </a:lnTo>
                <a:lnTo>
                  <a:pt x="1607" y="10"/>
                </a:lnTo>
                <a:lnTo>
                  <a:pt x="1656" y="18"/>
                </a:lnTo>
                <a:lnTo>
                  <a:pt x="1708" y="31"/>
                </a:lnTo>
                <a:lnTo>
                  <a:pt x="1756" y="45"/>
                </a:lnTo>
                <a:lnTo>
                  <a:pt x="1805" y="63"/>
                </a:lnTo>
                <a:lnTo>
                  <a:pt x="1853" y="85"/>
                </a:lnTo>
                <a:lnTo>
                  <a:pt x="1900" y="109"/>
                </a:lnTo>
                <a:lnTo>
                  <a:pt x="1948" y="135"/>
                </a:lnTo>
                <a:lnTo>
                  <a:pt x="1993" y="164"/>
                </a:lnTo>
                <a:lnTo>
                  <a:pt x="2037" y="198"/>
                </a:lnTo>
                <a:lnTo>
                  <a:pt x="2081" y="234"/>
                </a:lnTo>
                <a:lnTo>
                  <a:pt x="2122" y="271"/>
                </a:lnTo>
                <a:lnTo>
                  <a:pt x="2162" y="313"/>
                </a:lnTo>
                <a:lnTo>
                  <a:pt x="2199" y="359"/>
                </a:lnTo>
                <a:lnTo>
                  <a:pt x="2237" y="406"/>
                </a:lnTo>
                <a:lnTo>
                  <a:pt x="2273" y="456"/>
                </a:lnTo>
                <a:lnTo>
                  <a:pt x="2305" y="509"/>
                </a:lnTo>
                <a:lnTo>
                  <a:pt x="2336" y="567"/>
                </a:lnTo>
                <a:lnTo>
                  <a:pt x="2366" y="626"/>
                </a:lnTo>
                <a:lnTo>
                  <a:pt x="2366" y="626"/>
                </a:lnTo>
                <a:lnTo>
                  <a:pt x="2394" y="567"/>
                </a:lnTo>
                <a:lnTo>
                  <a:pt x="2425" y="509"/>
                </a:lnTo>
                <a:lnTo>
                  <a:pt x="2459" y="456"/>
                </a:lnTo>
                <a:lnTo>
                  <a:pt x="2495" y="406"/>
                </a:lnTo>
                <a:lnTo>
                  <a:pt x="2530" y="359"/>
                </a:lnTo>
                <a:lnTo>
                  <a:pt x="2570" y="313"/>
                </a:lnTo>
                <a:lnTo>
                  <a:pt x="2610" y="271"/>
                </a:lnTo>
                <a:lnTo>
                  <a:pt x="2651" y="234"/>
                </a:lnTo>
                <a:lnTo>
                  <a:pt x="2695" y="198"/>
                </a:lnTo>
                <a:lnTo>
                  <a:pt x="2738" y="164"/>
                </a:lnTo>
                <a:lnTo>
                  <a:pt x="2784" y="135"/>
                </a:lnTo>
                <a:lnTo>
                  <a:pt x="2830" y="109"/>
                </a:lnTo>
                <a:lnTo>
                  <a:pt x="2877" y="85"/>
                </a:lnTo>
                <a:lnTo>
                  <a:pt x="2927" y="63"/>
                </a:lnTo>
                <a:lnTo>
                  <a:pt x="2974" y="45"/>
                </a:lnTo>
                <a:lnTo>
                  <a:pt x="3024" y="31"/>
                </a:lnTo>
                <a:lnTo>
                  <a:pt x="3073" y="18"/>
                </a:lnTo>
                <a:lnTo>
                  <a:pt x="3123" y="10"/>
                </a:lnTo>
                <a:lnTo>
                  <a:pt x="3174" y="4"/>
                </a:lnTo>
                <a:lnTo>
                  <a:pt x="3224" y="0"/>
                </a:lnTo>
                <a:lnTo>
                  <a:pt x="3276" y="0"/>
                </a:lnTo>
                <a:lnTo>
                  <a:pt x="3325" y="2"/>
                </a:lnTo>
                <a:lnTo>
                  <a:pt x="3375" y="8"/>
                </a:lnTo>
                <a:lnTo>
                  <a:pt x="3426" y="16"/>
                </a:lnTo>
                <a:lnTo>
                  <a:pt x="3474" y="28"/>
                </a:lnTo>
                <a:lnTo>
                  <a:pt x="3523" y="41"/>
                </a:lnTo>
                <a:lnTo>
                  <a:pt x="3571" y="59"/>
                </a:lnTo>
                <a:lnTo>
                  <a:pt x="3618" y="79"/>
                </a:lnTo>
                <a:lnTo>
                  <a:pt x="3664" y="101"/>
                </a:lnTo>
                <a:lnTo>
                  <a:pt x="3710" y="127"/>
                </a:lnTo>
                <a:lnTo>
                  <a:pt x="3755" y="154"/>
                </a:lnTo>
                <a:lnTo>
                  <a:pt x="3797" y="186"/>
                </a:lnTo>
                <a:lnTo>
                  <a:pt x="3797" y="186"/>
                </a:lnTo>
                <a:lnTo>
                  <a:pt x="3820" y="206"/>
                </a:lnTo>
                <a:lnTo>
                  <a:pt x="3844" y="228"/>
                </a:lnTo>
                <a:lnTo>
                  <a:pt x="3868" y="250"/>
                </a:lnTo>
                <a:lnTo>
                  <a:pt x="3892" y="275"/>
                </a:lnTo>
                <a:lnTo>
                  <a:pt x="3935" y="327"/>
                </a:lnTo>
                <a:lnTo>
                  <a:pt x="3977" y="382"/>
                </a:lnTo>
                <a:lnTo>
                  <a:pt x="4017" y="442"/>
                </a:lnTo>
                <a:lnTo>
                  <a:pt x="4050" y="501"/>
                </a:lnTo>
                <a:lnTo>
                  <a:pt x="4080" y="561"/>
                </a:lnTo>
                <a:lnTo>
                  <a:pt x="4104" y="618"/>
                </a:lnTo>
                <a:lnTo>
                  <a:pt x="4104" y="618"/>
                </a:lnTo>
                <a:lnTo>
                  <a:pt x="4118" y="662"/>
                </a:lnTo>
                <a:lnTo>
                  <a:pt x="4130" y="709"/>
                </a:lnTo>
                <a:lnTo>
                  <a:pt x="4136" y="757"/>
                </a:lnTo>
                <a:lnTo>
                  <a:pt x="4142" y="808"/>
                </a:lnTo>
                <a:lnTo>
                  <a:pt x="4144" y="860"/>
                </a:lnTo>
                <a:lnTo>
                  <a:pt x="4144" y="914"/>
                </a:lnTo>
                <a:lnTo>
                  <a:pt x="4142" y="967"/>
                </a:lnTo>
                <a:lnTo>
                  <a:pt x="4138" y="1021"/>
                </a:lnTo>
                <a:lnTo>
                  <a:pt x="4132" y="1076"/>
                </a:lnTo>
                <a:lnTo>
                  <a:pt x="4124" y="1130"/>
                </a:lnTo>
                <a:lnTo>
                  <a:pt x="4114" y="1181"/>
                </a:lnTo>
                <a:lnTo>
                  <a:pt x="4102" y="1233"/>
                </a:lnTo>
                <a:lnTo>
                  <a:pt x="4090" y="1282"/>
                </a:lnTo>
                <a:lnTo>
                  <a:pt x="4076" y="1330"/>
                </a:lnTo>
                <a:lnTo>
                  <a:pt x="4062" y="1375"/>
                </a:lnTo>
                <a:lnTo>
                  <a:pt x="4048" y="1419"/>
                </a:lnTo>
                <a:lnTo>
                  <a:pt x="4048" y="1419"/>
                </a:lnTo>
                <a:lnTo>
                  <a:pt x="4017" y="1498"/>
                </a:lnTo>
                <a:lnTo>
                  <a:pt x="3983" y="1576"/>
                </a:lnTo>
                <a:lnTo>
                  <a:pt x="3945" y="1651"/>
                </a:lnTo>
                <a:lnTo>
                  <a:pt x="3906" y="1726"/>
                </a:lnTo>
                <a:lnTo>
                  <a:pt x="3862" y="1800"/>
                </a:lnTo>
                <a:lnTo>
                  <a:pt x="3817" y="1871"/>
                </a:lnTo>
                <a:lnTo>
                  <a:pt x="3769" y="1940"/>
                </a:lnTo>
                <a:lnTo>
                  <a:pt x="3717" y="2010"/>
                </a:lnTo>
                <a:lnTo>
                  <a:pt x="3666" y="2077"/>
                </a:lnTo>
                <a:lnTo>
                  <a:pt x="3610" y="2142"/>
                </a:lnTo>
                <a:lnTo>
                  <a:pt x="3553" y="2206"/>
                </a:lnTo>
                <a:lnTo>
                  <a:pt x="3494" y="2267"/>
                </a:lnTo>
                <a:lnTo>
                  <a:pt x="3432" y="2329"/>
                </a:lnTo>
                <a:lnTo>
                  <a:pt x="3371" y="2388"/>
                </a:lnTo>
                <a:lnTo>
                  <a:pt x="3305" y="2446"/>
                </a:lnTo>
                <a:lnTo>
                  <a:pt x="3240" y="2501"/>
                </a:lnTo>
                <a:lnTo>
                  <a:pt x="3172" y="2557"/>
                </a:lnTo>
                <a:lnTo>
                  <a:pt x="3103" y="2610"/>
                </a:lnTo>
                <a:lnTo>
                  <a:pt x="3034" y="2662"/>
                </a:lnTo>
                <a:lnTo>
                  <a:pt x="2962" y="2711"/>
                </a:lnTo>
                <a:lnTo>
                  <a:pt x="2889" y="2759"/>
                </a:lnTo>
                <a:lnTo>
                  <a:pt x="2816" y="2806"/>
                </a:lnTo>
                <a:lnTo>
                  <a:pt x="2742" y="2850"/>
                </a:lnTo>
                <a:lnTo>
                  <a:pt x="2667" y="2894"/>
                </a:lnTo>
                <a:lnTo>
                  <a:pt x="2592" y="2937"/>
                </a:lnTo>
                <a:lnTo>
                  <a:pt x="2517" y="2977"/>
                </a:lnTo>
                <a:lnTo>
                  <a:pt x="2441" y="3017"/>
                </a:lnTo>
                <a:lnTo>
                  <a:pt x="2366" y="3052"/>
                </a:lnTo>
                <a:lnTo>
                  <a:pt x="2289" y="3088"/>
                </a:lnTo>
                <a:lnTo>
                  <a:pt x="2211" y="3124"/>
                </a:lnTo>
                <a:lnTo>
                  <a:pt x="2136" y="3155"/>
                </a:lnTo>
                <a:lnTo>
                  <a:pt x="2061" y="3185"/>
                </a:lnTo>
                <a:lnTo>
                  <a:pt x="2061" y="3185"/>
                </a:lnTo>
                <a:lnTo>
                  <a:pt x="1938" y="3233"/>
                </a:lnTo>
                <a:lnTo>
                  <a:pt x="1813" y="3276"/>
                </a:lnTo>
                <a:lnTo>
                  <a:pt x="1688" y="3316"/>
                </a:lnTo>
                <a:lnTo>
                  <a:pt x="1561" y="3353"/>
                </a:lnTo>
                <a:lnTo>
                  <a:pt x="1435" y="3387"/>
                </a:lnTo>
                <a:lnTo>
                  <a:pt x="1306" y="3419"/>
                </a:lnTo>
                <a:lnTo>
                  <a:pt x="1177" y="3449"/>
                </a:lnTo>
                <a:lnTo>
                  <a:pt x="1048" y="3474"/>
                </a:lnTo>
                <a:lnTo>
                  <a:pt x="917" y="3498"/>
                </a:lnTo>
                <a:lnTo>
                  <a:pt x="787" y="3518"/>
                </a:lnTo>
                <a:lnTo>
                  <a:pt x="656" y="3538"/>
                </a:lnTo>
                <a:lnTo>
                  <a:pt x="525" y="3556"/>
                </a:lnTo>
                <a:lnTo>
                  <a:pt x="394" y="3570"/>
                </a:lnTo>
                <a:lnTo>
                  <a:pt x="263" y="3583"/>
                </a:lnTo>
                <a:lnTo>
                  <a:pt x="131" y="3593"/>
                </a:lnTo>
                <a:lnTo>
                  <a:pt x="0" y="3603"/>
                </a:lnTo>
              </a:path>
            </a:pathLst>
          </a:custGeom>
          <a:noFill/>
          <a:ln w="73025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>
          <a:xfrm>
            <a:off x="208999" y="367048"/>
            <a:ext cx="1726976" cy="1577952"/>
          </a:xfrm>
        </p:spPr>
        <p:txBody>
          <a:bodyPr/>
          <a:lstStyle/>
          <a:p>
            <a:r>
              <a:rPr kumimoji="1" lang="en-US" altLang="ja-JP" sz="880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</a:rPr>
              <a:t>12</a:t>
            </a:r>
            <a:endParaRPr kumimoji="1" lang="ja-JP" altLang="en-US" sz="8800" dirty="0">
              <a:solidFill>
                <a:schemeClr val="accent6">
                  <a:lumMod val="5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3"/>
          </p:nvPr>
        </p:nvSpPr>
        <p:spPr>
          <a:xfrm>
            <a:off x="2318913" y="367907"/>
            <a:ext cx="1726976" cy="1577952"/>
          </a:xfrm>
        </p:spPr>
        <p:txBody>
          <a:bodyPr/>
          <a:lstStyle/>
          <a:p>
            <a:r>
              <a:rPr kumimoji="1" lang="en-US" altLang="ja-JP" sz="8800" dirty="0">
                <a:solidFill>
                  <a:schemeClr val="accent6">
                    <a:lumMod val="50000"/>
                  </a:schemeClr>
                </a:solidFill>
                <a:effectLst/>
                <a:highlight>
                  <a:srgbClr val="FFFF00"/>
                </a:highlight>
              </a:rPr>
              <a:t>17</a:t>
            </a:r>
            <a:endParaRPr kumimoji="1" lang="ja-JP" altLang="en-US" sz="8800" dirty="0">
              <a:solidFill>
                <a:schemeClr val="accent6">
                  <a:lumMod val="50000"/>
                </a:schemeClr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>
          <a:xfrm>
            <a:off x="4493300" y="795770"/>
            <a:ext cx="1510954" cy="973168"/>
          </a:xfrm>
        </p:spPr>
        <p:txBody>
          <a:bodyPr>
            <a:normAutofit/>
          </a:bodyPr>
          <a:lstStyle/>
          <a:p>
            <a:pPr algn="just">
              <a:lnSpc>
                <a:spcPts val="5760"/>
              </a:lnSpc>
            </a:pPr>
            <a:r>
              <a:rPr kumimoji="1" lang="en-US" altLang="ja-JP" sz="6000" dirty="0">
                <a:solidFill>
                  <a:schemeClr val="accent6">
                    <a:lumMod val="50000"/>
                  </a:schemeClr>
                </a:solidFill>
                <a:effectLst/>
              </a:rPr>
              <a:t>(</a:t>
            </a:r>
            <a:r>
              <a:rPr kumimoji="1" lang="ja-JP" altLang="en-US" sz="5800" dirty="0">
                <a:solidFill>
                  <a:srgbClr val="FF0000"/>
                </a:solidFill>
                <a:effectLst/>
              </a:rPr>
              <a:t>日</a:t>
            </a:r>
            <a:r>
              <a:rPr kumimoji="1" lang="en-US" altLang="ja-JP" sz="6000" dirty="0">
                <a:solidFill>
                  <a:schemeClr val="accent6">
                    <a:lumMod val="50000"/>
                  </a:schemeClr>
                </a:solidFill>
                <a:effectLst/>
              </a:rPr>
              <a:t>)</a:t>
            </a:r>
            <a:endParaRPr kumimoji="1" lang="ja-JP" altLang="en-US" sz="6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>
          <a:xfrm>
            <a:off x="516791" y="1698368"/>
            <a:ext cx="4432896" cy="631051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ja-JP" altLang="en-US" sz="2800" u="sng" dirty="0">
                <a:solidFill>
                  <a:schemeClr val="accent6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１３：３０</a:t>
            </a:r>
            <a:r>
              <a:rPr kumimoji="1" lang="ja-JP" altLang="en-US" sz="2800" u="sng" dirty="0">
                <a:solidFill>
                  <a:schemeClr val="accent6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～１５：００</a:t>
            </a:r>
            <a:endParaRPr kumimoji="1" lang="en-US" altLang="ja-JP" sz="2800" u="sng" dirty="0">
              <a:solidFill>
                <a:schemeClr val="accent6">
                  <a:lumMod val="50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1400" dirty="0">
              <a:effectLst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99379" y="850764"/>
            <a:ext cx="114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月</a:t>
            </a:r>
            <a:endParaRPr kumimoji="1" lang="ja-JP" altLang="en-US" sz="48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xmlns="" id="{12D5F34A-DFE1-4E70-9A70-CA3D6F219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8468" y="2364887"/>
            <a:ext cx="5290651" cy="641584"/>
          </a:xfrm>
        </p:spPr>
        <p:txBody>
          <a:bodyPr/>
          <a:lstStyle/>
          <a:p>
            <a:r>
              <a:rPr kumimoji="1" lang="ja-JP" altLang="en-US" sz="3200" b="0" dirty="0">
                <a:solidFill>
                  <a:schemeClr val="accent6">
                    <a:lumMod val="50000"/>
                  </a:schemeClr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ゆざわ・ここからネット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xmlns="" id="{51014476-4BAD-4C37-99BE-638A70F26B36}"/>
              </a:ext>
            </a:extLst>
          </p:cNvPr>
          <p:cNvSpPr/>
          <p:nvPr/>
        </p:nvSpPr>
        <p:spPr>
          <a:xfrm>
            <a:off x="871472" y="2716576"/>
            <a:ext cx="5724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クリスマス・ライブ</a:t>
            </a:r>
            <a:endParaRPr lang="ja-JP" altLang="en-US" sz="48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xmlns="" id="{D918EB74-6C51-4797-B103-01BA4E4B0493}"/>
              </a:ext>
            </a:extLst>
          </p:cNvPr>
          <p:cNvSpPr txBox="1"/>
          <p:nvPr/>
        </p:nvSpPr>
        <p:spPr>
          <a:xfrm>
            <a:off x="3536873" y="883031"/>
            <a:ext cx="114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日</a:t>
            </a:r>
          </a:p>
        </p:txBody>
      </p:sp>
      <p:sp>
        <p:nvSpPr>
          <p:cNvPr id="4" name="波線 3">
            <a:extLst>
              <a:ext uri="{FF2B5EF4-FFF2-40B4-BE49-F238E27FC236}">
                <a16:creationId xmlns:a16="http://schemas.microsoft.com/office/drawing/2014/main" xmlns="" id="{DC293261-ADEC-4388-8086-9A18E497E4D4}"/>
              </a:ext>
            </a:extLst>
          </p:cNvPr>
          <p:cNvSpPr/>
          <p:nvPr/>
        </p:nvSpPr>
        <p:spPr>
          <a:xfrm>
            <a:off x="127416" y="3585876"/>
            <a:ext cx="7387437" cy="1461756"/>
          </a:xfrm>
          <a:prstGeom prst="wave">
            <a:avLst>
              <a:gd name="adj1" fmla="val 12500"/>
              <a:gd name="adj2" fmla="val 12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歌って！しゃべって</a:t>
            </a:r>
            <a:r>
              <a:rPr kumimoji="1" lang="ja-JP" altLang="en-US" sz="4400" b="1" i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r>
              <a:rPr kumimoji="1" lang="ja-JP" altLang="en-US" sz="44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奏でて！</a:t>
            </a:r>
            <a:endParaRPr kumimoji="1" lang="ja-JP" altLang="en-US" sz="44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EC6FA810-07FB-4CCC-BEB6-4CDC5089923C}"/>
              </a:ext>
            </a:extLst>
          </p:cNvPr>
          <p:cNvSpPr/>
          <p:nvPr/>
        </p:nvSpPr>
        <p:spPr>
          <a:xfrm>
            <a:off x="1428106" y="5360605"/>
            <a:ext cx="4818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54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ムシカフロール</a:t>
            </a:r>
            <a:r>
              <a:rPr lang="en-US" altLang="ja-JP" sz="5400" b="1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endParaRPr lang="ja-JP" altLang="en-US" sz="5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CBB6706D-F481-488F-AC39-76C80BB0415F}"/>
              </a:ext>
            </a:extLst>
          </p:cNvPr>
          <p:cNvSpPr txBox="1"/>
          <p:nvPr/>
        </p:nvSpPr>
        <p:spPr>
          <a:xfrm>
            <a:off x="1856910" y="4927208"/>
            <a:ext cx="1640993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演奏・歌</a:t>
            </a:r>
            <a:endParaRPr kumimoji="1" lang="ja-JP" altLang="en-US" sz="24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8DD917C3-ED16-49F3-990D-8C6855E5C5CC}"/>
              </a:ext>
            </a:extLst>
          </p:cNvPr>
          <p:cNvSpPr txBox="1"/>
          <p:nvPr/>
        </p:nvSpPr>
        <p:spPr>
          <a:xfrm>
            <a:off x="1549588" y="6135360"/>
            <a:ext cx="49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（ラテン語で、音楽を楽しむという意味です。）</a:t>
            </a:r>
          </a:p>
        </p:txBody>
      </p:sp>
      <p:sp>
        <p:nvSpPr>
          <p:cNvPr id="25" name="テキスト ボックス 2">
            <a:extLst>
              <a:ext uri="{FF2B5EF4-FFF2-40B4-BE49-F238E27FC236}">
                <a16:creationId xmlns:a16="http://schemas.microsoft.com/office/drawing/2014/main" xmlns="" id="{1EF1CC26-5AB6-40F6-8570-4B1ED81FE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04008"/>
            <a:ext cx="5268842" cy="10044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228600">
              <a:lnSpc>
                <a:spcPts val="2000"/>
              </a:lnSpc>
              <a:spcAft>
                <a:spcPts val="0"/>
              </a:spcAft>
            </a:pPr>
            <a:r>
              <a:rPr lang="ja-JP" sz="11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【お問合せ・申込み】　地域リビング</a:t>
            </a:r>
            <a:r>
              <a:rPr lang="ja-JP" sz="16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「ゆざわここからネット」</a:t>
            </a:r>
            <a:endParaRPr lang="ja-JP" sz="1100" dirty="0">
              <a:effectLst/>
              <a:latin typeface="Candara" panose="020E0502030303020204" pitchFamily="34" charset="0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 indent="228600">
              <a:lnSpc>
                <a:spcPts val="2000"/>
              </a:lnSpc>
              <a:spcAft>
                <a:spcPts val="0"/>
              </a:spcAft>
            </a:pPr>
            <a:r>
              <a:rPr lang="ja-JP" altLang="en-US" sz="9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altLang="ja-JP" sz="9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191-0042</a:t>
            </a:r>
            <a:r>
              <a:rPr lang="ja-JP" altLang="en-US" sz="11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1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日野市程久保８７３　</a:t>
            </a:r>
            <a:r>
              <a:rPr lang="en-US" sz="11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lang="ja-JP" sz="12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16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０４２－５９３－５９５９</a:t>
            </a:r>
            <a:endParaRPr lang="ja-JP" sz="1200" b="1" dirty="0">
              <a:effectLst/>
              <a:latin typeface="Candara" panose="020E0502030303020204" pitchFamily="34" charset="0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 indent="228600">
              <a:lnSpc>
                <a:spcPts val="2000"/>
              </a:lnSpc>
              <a:spcAft>
                <a:spcPts val="0"/>
              </a:spcAft>
            </a:pPr>
            <a:r>
              <a:rPr lang="ja-JP" sz="1100" b="1" dirty="0">
                <a:effectLst/>
                <a:latin typeface="Candara" panose="020E0502030303020204" pitchFamily="34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　</a:t>
            </a:r>
            <a:r>
              <a:rPr lang="en-US" sz="1200" b="1" u="none" strike="noStrike" dirty="0">
                <a:solidFill>
                  <a:srgbClr val="0080FF"/>
                </a:solidFill>
                <a:effectLst/>
                <a:latin typeface="HG丸ｺﾞｼｯｸM-PRO" panose="020F0600000000000000" pitchFamily="50" charset="-128"/>
                <a:ea typeface="HGP明朝E" panose="02020900000000000000" pitchFamily="18" charset="-128"/>
                <a:cs typeface="Times New Roman" panose="02020603050405020304" pitchFamily="18" charset="0"/>
                <a:hlinkClick r:id="rId7"/>
              </a:rPr>
              <a:t>✉ 　</a:t>
            </a:r>
            <a:r>
              <a:rPr lang="en-US" sz="1200" b="1" u="sng" dirty="0">
                <a:solidFill>
                  <a:srgbClr val="0080FF"/>
                </a:solidFill>
                <a:effectLst/>
                <a:latin typeface="HG丸ｺﾞｼｯｸM-PRO" panose="020F0600000000000000" pitchFamily="50" charset="-128"/>
                <a:ea typeface="HGP明朝E" panose="02020900000000000000" pitchFamily="18" charset="-128"/>
                <a:cs typeface="Times New Roman" panose="02020603050405020304" pitchFamily="18" charset="0"/>
                <a:hlinkClick r:id="rId7"/>
              </a:rPr>
              <a:t>yuzawakokokara@gmail.com</a:t>
            </a:r>
            <a:r>
              <a:rPr lang="en-US" sz="1200" dirty="0">
                <a:effectLst/>
                <a:latin typeface="HG丸ｺﾞｼｯｸM-PRO" panose="020F0600000000000000" pitchFamily="50" charset="-128"/>
                <a:ea typeface="HGP明朝E" panose="02020900000000000000" pitchFamily="18" charset="-128"/>
                <a:cs typeface="Times New Roman" panose="02020603050405020304" pitchFamily="18" charset="0"/>
              </a:rPr>
              <a:t> </a:t>
            </a:r>
            <a:endParaRPr lang="ja-JP" sz="1200" dirty="0">
              <a:effectLst/>
              <a:latin typeface="Candara" panose="020E0502030303020204" pitchFamily="34" charset="0"/>
              <a:ea typeface="HGP明朝E" panose="02020900000000000000" pitchFamily="18" charset="-128"/>
              <a:cs typeface="Times New Roman" panose="02020603050405020304" pitchFamily="18" charset="0"/>
            </a:endParaRPr>
          </a:p>
          <a:p>
            <a:pPr indent="228600">
              <a:lnSpc>
                <a:spcPts val="2000"/>
              </a:lnSpc>
              <a:spcAft>
                <a:spcPts val="0"/>
              </a:spcAft>
            </a:pPr>
            <a:r>
              <a:rPr lang="en-US" sz="1100" dirty="0">
                <a:effectLst/>
                <a:latin typeface="HG丸ｺﾞｼｯｸM-PRO" panose="020F0600000000000000" pitchFamily="50" charset="-128"/>
                <a:ea typeface="HGP明朝E" panose="02020900000000000000" pitchFamily="18" charset="-128"/>
                <a:cs typeface="Times New Roman" panose="02020603050405020304" pitchFamily="18" charset="0"/>
              </a:rPr>
              <a:t> </a:t>
            </a:r>
            <a:endParaRPr lang="ja-JP" sz="1100" dirty="0">
              <a:effectLst/>
              <a:latin typeface="Candara" panose="020E0502030303020204" pitchFamily="34" charset="0"/>
              <a:ea typeface="HGP明朝E" panose="020209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xmlns="" id="{47C58725-B317-4DF8-9F14-52DEBCF77F5A}"/>
              </a:ext>
            </a:extLst>
          </p:cNvPr>
          <p:cNvGrpSpPr/>
          <p:nvPr/>
        </p:nvGrpSpPr>
        <p:grpSpPr>
          <a:xfrm>
            <a:off x="5235959" y="9526114"/>
            <a:ext cx="1946604" cy="710596"/>
            <a:chOff x="1095577" y="-891311"/>
            <a:chExt cx="1983105" cy="554409"/>
          </a:xfrm>
        </p:grpSpPr>
        <p:sp>
          <p:nvSpPr>
            <p:cNvPr id="28" name="AutoShape 17">
              <a:extLst>
                <a:ext uri="{FF2B5EF4-FFF2-40B4-BE49-F238E27FC236}">
                  <a16:creationId xmlns:a16="http://schemas.microsoft.com/office/drawing/2014/main" xmlns="" id="{4F37A993-7591-471E-93B4-814F249A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267" y="-869375"/>
              <a:ext cx="1361440" cy="19424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9050" algn="ctr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pPr algn="just">
                <a:lnSpc>
                  <a:spcPts val="1600"/>
                </a:lnSpc>
                <a:spcAft>
                  <a:spcPts val="0"/>
                </a:spcAft>
              </a:pPr>
              <a:r>
                <a:rPr lang="ja-JP" sz="1200" b="1" kern="100" dirty="0">
                  <a:solidFill>
                    <a:srgbClr val="FFFFFF"/>
                  </a:solidFill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日野市受託運営</a:t>
              </a:r>
              <a:endParaRPr lang="ja-JP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9" name="図 28" descr="ひの社会教育センターロゴりすつき">
              <a:extLst>
                <a:ext uri="{FF2B5EF4-FFF2-40B4-BE49-F238E27FC236}">
                  <a16:creationId xmlns:a16="http://schemas.microsoft.com/office/drawing/2014/main" xmlns="" id="{667878A5-4C56-4DF1-9F15-3453C2FF1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77" y="-891311"/>
              <a:ext cx="1983105" cy="55440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89A9AB6D-4E5E-4B49-8408-2A9452731F03}"/>
              </a:ext>
            </a:extLst>
          </p:cNvPr>
          <p:cNvSpPr txBox="1"/>
          <p:nvPr/>
        </p:nvSpPr>
        <p:spPr>
          <a:xfrm>
            <a:off x="762212" y="8418873"/>
            <a:ext cx="622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会場：湯沢福祉センター　</a:t>
            </a:r>
            <a:r>
              <a:rPr lang="en-US" altLang="ja-JP" sz="2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</a:t>
            </a:r>
            <a:r>
              <a:rPr kumimoji="1" lang="ja-JP" altLang="en-US" sz="2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ホール</a:t>
            </a:r>
            <a:endParaRPr kumimoji="1" lang="en-US" altLang="ja-JP" sz="2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事前申込みお願いします</a:t>
            </a:r>
            <a:endParaRPr kumimoji="1" lang="ja-JP" altLang="en-US" sz="24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 descr="関連画像">
            <a:extLst>
              <a:ext uri="{FF2B5EF4-FFF2-40B4-BE49-F238E27FC236}">
                <a16:creationId xmlns:a16="http://schemas.microsoft.com/office/drawing/2014/main" xmlns="" id="{7098F279-B92E-46FF-B7D4-F9EF80E7C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8158">
            <a:off x="4149285" y="242609"/>
            <a:ext cx="3701949" cy="30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5B636E42-F917-49FF-AA0B-3DD3BCAC30AF}"/>
              </a:ext>
            </a:extLst>
          </p:cNvPr>
          <p:cNvGrpSpPr/>
          <p:nvPr/>
        </p:nvGrpSpPr>
        <p:grpSpPr>
          <a:xfrm>
            <a:off x="377170" y="6477696"/>
            <a:ext cx="2344836" cy="1880319"/>
            <a:chOff x="-27715" y="4064257"/>
            <a:chExt cx="2466975" cy="1847850"/>
          </a:xfrm>
        </p:grpSpPr>
        <p:pic>
          <p:nvPicPr>
            <p:cNvPr id="1032" name="Picture 8" descr="「イラスト無料 クリスマスライブ」の画像検索結果">
              <a:extLst>
                <a:ext uri="{FF2B5EF4-FFF2-40B4-BE49-F238E27FC236}">
                  <a16:creationId xmlns:a16="http://schemas.microsoft.com/office/drawing/2014/main" xmlns="" id="{63280491-CEC6-4590-BA02-D5FC38E7C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15" y="4064257"/>
              <a:ext cx="2466975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円/楕円 54"/>
            <p:cNvSpPr/>
            <p:nvPr/>
          </p:nvSpPr>
          <p:spPr>
            <a:xfrm>
              <a:off x="366239" y="4455720"/>
              <a:ext cx="1673879" cy="132958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参加費</a:t>
              </a:r>
              <a:endParaRPr kumimoji="1"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  <a:p>
              <a:pPr algn="ctr"/>
              <a:r>
                <a:rPr lang="en-US" altLang="ja-JP" sz="4000" dirty="0">
                  <a:latin typeface="+mj-ea"/>
                  <a:ea typeface="+mj-ea"/>
                </a:rPr>
                <a:t>500</a:t>
              </a:r>
              <a:r>
                <a:rPr lang="ja-JP" altLang="en-US" sz="2000" dirty="0">
                  <a:latin typeface="HGｺﾞｼｯｸE" panose="020B0909000000000000" pitchFamily="49" charset="-128"/>
                  <a:ea typeface="HGｺﾞｼｯｸE" panose="020B0909000000000000" pitchFamily="49" charset="-128"/>
                </a:rPr>
                <a:t>円</a:t>
              </a:r>
              <a:endParaRPr kumimoji="1" lang="ja-JP" altLang="en-US" sz="2000" dirty="0">
                <a:latin typeface="HGｺﾞｼｯｸE" panose="020B0909000000000000" pitchFamily="49" charset="-128"/>
                <a:ea typeface="HGｺﾞｼｯｸE" panose="020B0909000000000000" pitchFamily="49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69FA6A7F-AF87-45ED-A861-0332B725CD7F}"/>
              </a:ext>
            </a:extLst>
          </p:cNvPr>
          <p:cNvSpPr txBox="1"/>
          <p:nvPr/>
        </p:nvSpPr>
        <p:spPr>
          <a:xfrm>
            <a:off x="2907815" y="6966550"/>
            <a:ext cx="3726854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音楽療法士　：寺本　美保</a:t>
            </a:r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エレクトーン：大井　かつみ</a:t>
            </a:r>
            <a:endParaRPr lang="en-US" altLang="ja-JP" sz="2000" b="1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バイオリン　：阿部　歩乃</a:t>
            </a:r>
          </a:p>
        </p:txBody>
      </p:sp>
    </p:spTree>
    <p:extLst>
      <p:ext uri="{BB962C8B-B14F-4D97-AF65-F5344CB8AC3E}">
        <p14:creationId xmlns:p14="http://schemas.microsoft.com/office/powerpoint/2010/main" val="306890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61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9" baseType="lpstr">
      <vt:lpstr>HGP創英角ﾎﾟｯﾌﾟ体</vt:lpstr>
      <vt:lpstr>HGP明朝E</vt:lpstr>
      <vt:lpstr>HGｺﾞｼｯｸE</vt:lpstr>
      <vt:lpstr>HG丸ｺﾞｼｯｸM-PRO</vt:lpstr>
      <vt:lpstr>HG創英角ﾎﾟｯﾌﾟ体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Calibri Light</vt:lpstr>
      <vt:lpstr>Candara</vt:lpstr>
      <vt:lpstr>Century</vt:lpstr>
      <vt:lpstr>Century Gothic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ゆざわ</cp:lastModifiedBy>
  <cp:revision>32</cp:revision>
  <cp:lastPrinted>2017-11-08T00:17:58Z</cp:lastPrinted>
  <dcterms:created xsi:type="dcterms:W3CDTF">2015-03-09T07:24:26Z</dcterms:created>
  <dcterms:modified xsi:type="dcterms:W3CDTF">2017-11-08T00:33:16Z</dcterms:modified>
</cp:coreProperties>
</file>