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8" r:id="rId2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252C0-D30C-4D81-8D19-DA2E75C6CBB8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74A5E-4424-45E7-8E02-C74A02AFC4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304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C513BB-3D2D-1D02-96C0-DE4552322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B3B875-3F07-578B-0699-D9AA47E0B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5B120E-D705-1AB1-EC1C-6D7D18F1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B2BF5-4536-41A5-8BE8-14762EF7AA2C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D3B833-17CA-ACAF-F672-28CD9513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DDA906-F42D-4E1D-C904-BAAD37DC9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860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1FD7D0-E1B0-C28E-D802-FA19C0A0A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EE9349-9E92-9EB9-41A4-BA0DE7297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5DA743-0C66-F39E-76BE-2CC2FAC9D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D38-7596-450B-AF69-991B0639CAAF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9906D9-2ED0-8290-34BB-589D1C4F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820BBA-DBA8-B5F8-2004-266E568B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096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EDF3A5-8C79-DC96-3B7D-831EE32A0B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82BA18A-9583-BA27-C1D8-82F868C1F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A6D482-155A-31F9-DBEC-4491F7B24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587E-5C65-481E-82E2-336B1C739E2B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4D166D-AE39-C818-EAAC-D7A6ADFA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D1A5B7-2FC1-43C3-5E94-A5C064B42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201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B977DC-EAC7-454D-B203-5F714E13E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BAEB95-EF9C-7783-E497-C5C334DC6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99652A-61D3-9496-FFDE-E384E77FD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F582-C3BD-4477-8037-4B0B9F6EBB3E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805993-4D33-CDF1-2E4B-9D7ED3E31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D51973-350C-D86C-63EC-351C35092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360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45E2C3-7CFB-6EEC-75AB-C110CF43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E227A9-1484-5D8B-EA16-5057213B3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F7F067-E1F3-7D40-5D2F-C64D607F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840A-2273-45D7-9BD4-54514BB6659B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5497A2-1873-BD70-FF66-456445E51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3FFEAE-14A1-53F5-CB96-75AF3D86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81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611861-5711-1152-B8AA-33FBB7FE9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18C01C-EE34-BBB0-C9B6-1C2A3C0ABB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C87EC9-E09E-BACB-BDA6-B3A1739F7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07060A-BC1D-DD64-8664-FCD439F4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CE00-290F-4863-9D74-5E54A4B455BF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C65BB56-D9C1-723B-9CD0-EA6672AAE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E3F640-6204-4975-229C-2E9F708B4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17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5910C4-C91D-5098-A814-63E532344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E83354-5BFB-DE4E-F856-003BEB282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ABE226-8551-E0CE-668E-40AA4118A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BD2F2D2-7092-CD47-27D0-A7C0B285F3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5AC3362-7E32-0E97-E3B9-5D457B9F30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F403525-EF23-C4A9-9E1A-453940D40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9162-F4CA-4BBB-AB54-9EF7AD3ED788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0D5EA5-38BA-6B09-4C73-6D0876C9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8B7AEBC-0A67-3B87-9F83-B50FB5A80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46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C23266-6521-D100-D259-3C0C4174D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014CE4-99DE-AA99-0EE9-8AB2CCC7C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7625-81CE-4AAD-80A7-2F88FBBECEF0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65000E6-0C2F-8547-E9FF-4EF32C22D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54834F5-FAE2-81F3-7994-80F3B677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21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BD42D44-074E-037F-E9E2-5C9AC12C1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6AAC-9B80-413A-8055-BD065FABB39B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592E213-90B1-144D-00F2-98E86F4B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08C044-2F82-48BE-7C31-65FA07C95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61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0A4D85-A9CE-9ACC-FB36-5DBD150B6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F10C17-D865-67F4-5D8D-741178AFB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B1DA06-701A-77B5-5551-8BB769C82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D1961A-2E62-DD19-BEF7-4D446EE48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939-25D2-47E7-AC40-95CF450DCF4B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A3490D-8847-9D0A-CD29-FBD0DE039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327E12-45C9-FF00-E57C-E8DCA3D4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256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D6ACF3-5FA2-F836-C81E-A54AA8F4B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9A56E41-D9F7-E1E9-A5ED-9F813E4309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1D47FA-CDFB-9A66-F1FC-F070FCD90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7BC37C-876B-C72A-5646-1B709DE6F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32BB4-498A-454B-8669-7A86902E1398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460D46-5164-C606-6DA9-4822F4DFC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8A9B0D-6C93-218E-A1D7-00C26F36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44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B2E231C-0AAB-12C0-0A40-D35E2BD1A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8BFB7A-DF99-B1EB-A2E7-A563BE38A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5A2672-4014-39EE-0D42-BCD427CCE3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94DCB-FF67-4AD4-AAD6-85A403AFEEB8}" type="datetime1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28FBC5-9BB5-B97E-DE3D-3EA05F9743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20250629 Inagaki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EC59AB-9BDA-232B-4E27-31D726937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97667-BDC0-4BAF-878E-B3C43B621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91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D77A47E-CEFF-8405-F664-1A66EF776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198755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8E4E2E-9BF0-B43F-DA98-A1C67BA1815E}"/>
              </a:ext>
            </a:extLst>
          </p:cNvPr>
          <p:cNvSpPr txBox="1"/>
          <p:nvPr/>
        </p:nvSpPr>
        <p:spPr>
          <a:xfrm>
            <a:off x="1624668" y="458726"/>
            <a:ext cx="90433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ea typeface="AR P悠々ゴシック体04E" panose="040B0900000000000000" pitchFamily="50" charset="-128"/>
              </a:rPr>
              <a:t>　日野市の住環境を守りたいので。。。</a:t>
            </a:r>
            <a:endParaRPr lang="ja-JP" altLang="en-US" sz="3200" b="1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4645050-9C8D-7BF7-E361-24932A562725}"/>
              </a:ext>
            </a:extLst>
          </p:cNvPr>
          <p:cNvSpPr txBox="1"/>
          <p:nvPr/>
        </p:nvSpPr>
        <p:spPr>
          <a:xfrm>
            <a:off x="1624668" y="5752348"/>
            <a:ext cx="8936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発起人（事務担当）　稲墻　正（いながきただし）　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MS Mincho"/>
              </a:rPr>
              <a:t>日野市神明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MS Mincho"/>
              </a:rPr>
              <a:t>3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MS Mincho"/>
              </a:rPr>
              <a:t>丁目</a:t>
            </a:r>
            <a:endParaRPr lang="en-US" altLang="ja-JP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sym typeface="MS Mincho"/>
            </a:endParaRPr>
          </a:p>
          <a:p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MS Mincho"/>
              </a:rPr>
              <a:t>             email: energypresenting@gmail.com</a:t>
            </a:r>
            <a:endParaRPr lang="ja-JP" altLang="en-US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sym typeface="MS Mincho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C1F854-0511-2D25-B97E-017EEE79CA2C}"/>
              </a:ext>
            </a:extLst>
          </p:cNvPr>
          <p:cNvSpPr txBox="1"/>
          <p:nvPr/>
        </p:nvSpPr>
        <p:spPr>
          <a:xfrm>
            <a:off x="3083094" y="2094440"/>
            <a:ext cx="70667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「第</a:t>
            </a:r>
            <a:r>
              <a:rPr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 </a:t>
            </a:r>
            <a:r>
              <a:rPr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DCC </a:t>
            </a:r>
            <a:r>
              <a:rPr lang="ja-JP" altLang="en-US" sz="2800" b="1" kern="0" spc="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データセンター検討</a:t>
            </a:r>
            <a:r>
              <a:rPr lang="ja-JP" altLang="en-US" sz="2800" kern="0" spc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ＭＳ ゴシック" panose="020B0609070205080204" pitchFamily="49" charset="-128"/>
              </a:rPr>
              <a:t>会</a:t>
            </a:r>
            <a:r>
              <a:rPr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</a:t>
            </a:r>
            <a:endParaRPr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64BDC2-3862-F632-92A3-601058EB91CB}"/>
              </a:ext>
            </a:extLst>
          </p:cNvPr>
          <p:cNvSpPr txBox="1"/>
          <p:nvPr/>
        </p:nvSpPr>
        <p:spPr>
          <a:xfrm>
            <a:off x="1624668" y="2809180"/>
            <a:ext cx="93328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日野市に高層データセンターと巨大物流センターの建設が予定されています。これらの施設と共生するには、どうすればよいかを一緒に考えましょう。</a:t>
            </a:r>
            <a:endParaRPr lang="en-US" altLang="ja-JP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S Mincho"/>
              <a:sym typeface="MS Mincho"/>
            </a:endParaRPr>
          </a:p>
          <a:p>
            <a:endParaRPr lang="en-US" altLang="ja-JP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S Mincho"/>
              <a:sym typeface="MS Mincho"/>
            </a:endParaRPr>
          </a:p>
          <a:p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日時：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4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月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21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日（火）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10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：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00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－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12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：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00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　市議会・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Data Center Expo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の感想</a:t>
            </a:r>
            <a:endParaRPr lang="en-US" altLang="ja-JP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S Mincho"/>
              <a:sym typeface="MS Mincho"/>
            </a:endParaRPr>
          </a:p>
          <a:p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　　　　　　　　　　　　　　　　　 環境審議会、署名、陳情の近況など</a:t>
            </a:r>
            <a:endParaRPr lang="en-US" altLang="ja-JP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S Mincho"/>
              <a:sym typeface="MS Mincho"/>
            </a:endParaRPr>
          </a:p>
          <a:p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　　　　　　　　　 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12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：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00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－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13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：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00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　</a:t>
            </a: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MS Mincho"/>
              </a:rPr>
              <a:t>おしゃべりランチ（持参）</a:t>
            </a:r>
            <a:endParaRPr lang="en-US" altLang="ja-JP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sym typeface="MS Mincho"/>
            </a:endParaRPr>
          </a:p>
          <a:p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場所：神明橋地区センター　（神明児童館２</a:t>
            </a:r>
            <a: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F)</a:t>
            </a:r>
          </a:p>
          <a:p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参加：どなたでも。申込不要。初参加の方にもわかるように質疑応答します。</a:t>
            </a:r>
            <a:br>
              <a:rPr lang="en-US" altLang="ja-JP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</a:br>
            <a:r>
              <a:rPr lang="ja-JP" altLang="en-US" sz="2000" b="1" dirty="0">
                <a:solidFill>
                  <a:schemeClr val="dk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S Mincho"/>
                <a:sym typeface="MS Mincho"/>
              </a:rPr>
              <a:t>参加費：無料 　</a:t>
            </a:r>
            <a:endParaRPr lang="en-US" altLang="ja-JP" sz="2000" b="1" dirty="0">
              <a:solidFill>
                <a:schemeClr val="dk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S Mincho"/>
              <a:sym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159424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5726</TotalTime>
  <Words>154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P悠々ゴシック体04E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正 稲墻</dc:creator>
  <cp:lastModifiedBy>正 稲墻</cp:lastModifiedBy>
  <cp:revision>34</cp:revision>
  <cp:lastPrinted>2025-06-29T00:51:23Z</cp:lastPrinted>
  <dcterms:created xsi:type="dcterms:W3CDTF">2025-06-19T08:48:32Z</dcterms:created>
  <dcterms:modified xsi:type="dcterms:W3CDTF">2026-04-16T01:32:57Z</dcterms:modified>
</cp:coreProperties>
</file>